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2" r:id="rId1"/>
    <p:sldMasterId id="2147483783" r:id="rId2"/>
    <p:sldMasterId id="2147483784" r:id="rId3"/>
    <p:sldMasterId id="2147483785" r:id="rId4"/>
    <p:sldMasterId id="2147483786" r:id="rId5"/>
    <p:sldMasterId id="2147483787" r:id="rId6"/>
    <p:sldMasterId id="2147483788" r:id="rId7"/>
    <p:sldMasterId id="2147483789" r:id="rId8"/>
  </p:sldMasterIdLst>
  <p:notesMasterIdLst>
    <p:notesMasterId r:id="rId66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311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312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vya Menghani" initials="" lastIdx="8" clrIdx="0"/>
  <p:cmAuthor id="1" name="Ankita Bhosle" initials="" lastIdx="2" clrIdx="1"/>
  <p:cmAuthor id="2" name="Sufia Siddiqui" initials="" lastIdx="6" clrIdx="2"/>
  <p:cmAuthor id="3" name="Siddharth Agrawal" initials="" lastIdx="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62A0A3A-B819-4D1C-8D48-767F4CDB3D26}">
  <a:tblStyle styleId="{462A0A3A-B819-4D1C-8D48-767F4CDB3D26}" styleName="Table_0">
    <a:wholeTbl>
      <a:tcStyle>
        <a:tcBdr>
          <a:left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2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commentAuthors" Target="commentAuthors.xml"/><Relationship Id="rId69" Type="http://schemas.openxmlformats.org/officeDocument/2006/relationships/presProps" Target="presProps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">
    <p:pos x="6000" y="0"/>
    <p:text>circles looking weird. Can't we just say these parts?</p:text>
  </p:cm>
  <p:cm authorId="3" idx="3">
    <p:pos x="6000" y="100"/>
    <p:text>Replace this slide with tech stack slide</p:text>
  </p:cm>
  <p:cm authorId="0" idx="5">
    <p:pos x="6000" y="200"/>
    <p:text>Do we have the webapp demo or going with what we showed last time to Tap in 209 today? Whats the plan here.</p:text>
  </p:cm>
  <p:cm authorId="2" idx="3">
    <p:pos x="6000" y="300"/>
    <p:text>Ankita will hand it to me today and I will stitch it up by tomorrow</p:text>
  </p:cm>
  <p:cm authorId="2" idx="4">
    <p:pos x="6000" y="400"/>
    <p:text>Ankita will hand me a script which I will use to cut, record and speed up so that the demo isn't too slow *
Hopefully that's more descriptive than my last comment</p:text>
  </p:cm>
  <p:cm authorId="2" idx="5">
    <p:pos x="6000" y="500"/>
    <p:text>+ankita.s.bhosle@gmail.com</p:text>
  </p:cm>
  <p:cm authorId="0" idx="6">
    <p:pos x="6000" y="600"/>
    <p:text>+ankita.s.bhosle@gmail.com Hope you saw this and know these changes. 4pm ke pehle hua toh it will be great.</p:text>
  </p:cm>
  <p:cm authorId="1" idx="2">
    <p:pos x="6000" y="700"/>
    <p:text>Obvio dude</p:text>
  </p:cm>
  <p:cm authorId="0" idx="7">
    <p:pos x="6000" y="800"/>
    <p:text>LOL LOL LOL</p:text>
  </p:cm>
  <p:cm authorId="3" idx="4">
    <p:pos x="6000" y="900"/>
    <p:text>You have to walk a fine line because you are saying that you didn't focus on content. Put some of the takeaways from this exercise.</p:text>
  </p:cm>
  <p:cm authorId="3" idx="5">
    <p:pos x="6000" y="1000"/>
    <p:text>How can others create and record the content and upload it on your platform?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Finding a new image for this.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2">
    <p:pos x="6000" y="0"/>
    <p:text>Do you think the feedback arrow should come from webapp and you can add icon of a sms on top of the arrow? We do have a section in web interface for comments to be sent to parents. +agrawal.siddharth145@gmail.com take a call and proceed.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4">
    <p:pos x="6000" y="0"/>
    <p:text>Sufi - do you have the script from Ankita on this and you know what needs to be done to make the video? +siddiqui.sufia@gmail.com +ankita.s.bhosle@gmail.com</p:text>
  </p:cm>
  <p:cm authorId="2" idx="2">
    <p:pos x="6000" y="100"/>
    <p:text>sent it to her -- finalizing details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8">
    <p:pos x="6000" y="0"/>
    <p:text>+ankita.s.bhosle@gmail.com to get script from +agrawal.siddharth145@gmail.com on this.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idx="6">
    <p:pos x="6000" y="0"/>
    <p:text>Image with a feature phone -- child</p:text>
  </p:cm>
  <p:cm authorId="3" idx="6">
    <p:pos x="6000" y="100"/>
    <p:text>Define student volunteer pair.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idx="2">
    <p:pos x="6000" y="0"/>
    <p:text>Training needs to be elaborate.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idx="1">
    <p:pos x="6000" y="0"/>
    <p:text>+ankita.s.bhosle@gmail.com +agrawal.siddharth145@gmail.com +divyakkm@gmail.com 
ye kaisa hai ab?</p:text>
  </p:cm>
  <p:cm authorId="3" idx="1">
    <p:pos x="6000" y="100"/>
    <p:text>I'm just wondering if Arya's comment needs to be changed. This question is a request for IVR but we are saying that we already tested that with him.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3594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://wws.princeton.edu/news-and-events/news/item/beyond-proficiency-how-early-english-exposure-influences-non-native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Can we make the image like that? the tiger image style?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I can change it, just wanted to make sure you are ok with it.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English gets deprioritized, syllabus of other subjects to be completed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Same teacher teaches all subjects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English gets deprioritized, syllabus of other subjects to be completed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Same teacher teaches all subjects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English gets deprioritized, syllabus of other subjects to be completed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Same teacher teaches all subjects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0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http://wws.princeton.edu/news-and-events/news/item/beyond-proficiency-how-early-english-exposure-influences-non-native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There are over 1600  languages spoken in India.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 local language as an aid to connect with children.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Same volunteer should teach a child for at least 3 months to build the rapport.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Match volunteers and children who speak the same language.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Match girl child with female volunteer.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Wages are 34% higher in India for fluent English speakers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Explain English advantages over here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Based on the key findings which Divya just described, we have developed this platform which connects students with volunteers.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There are 2 ways -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Sync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Student and volunteer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Phone call establish between the two parties on phone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Volunteer sees webapp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Show live conversation and content + Assessment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Font typeface="Arial"/>
              <a:buAutoNum type="arabicPeriod"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Clarify that responses (keys pressed) are recorded and stored on server.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Progress report is recorded and displayed on the web interface for volunteer to track the progress of child.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To complete the loop our system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buNone/>
            </a:pPr>
            <a:r>
              <a:rPr lang="en" sz="1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There are 3 main components:</a:t>
            </a:r>
          </a:p>
          <a:p>
            <a:pPr lvl="0" algn="l" rtl="0">
              <a:spcBef>
                <a:spcPts val="600"/>
              </a:spcBef>
              <a:buNone/>
            </a:pPr>
            <a:r>
              <a:rPr lang="en" sz="1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Flyover is an ecosystem providing students access to volunteers and content via IVR</a:t>
            </a:r>
          </a:p>
          <a:p>
            <a:pPr lvl="0" algn="l" rtl="0">
              <a:spcBef>
                <a:spcPts val="60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Use of culturally relevant content and regional language as a tool to facilitate English learning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Need to accommodate highlighted content somewhere, trash the rest. This slide should have a better representation of these 3 main components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lvl="0" algn="l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 sz="1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 components - culturally, mother tounge, mobile phones</a:t>
            </a:r>
          </a:p>
          <a:p>
            <a:pPr lvl="0" algn="l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 sz="1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4290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Multiple education reports suggested the abysmal state of English education in India</a:t>
            </a:r>
          </a:p>
          <a:p>
            <a:pPr marL="457200" lvl="0" indent="-342900" rtl="0">
              <a:spcBef>
                <a:spcPts val="600"/>
              </a:spcBef>
              <a:buClr>
                <a:srgbClr val="FF0000"/>
              </a:buClr>
              <a:buSzPct val="100000"/>
              <a:buFont typeface="Varela Round"/>
              <a:buChar char="▧"/>
            </a:pPr>
            <a:r>
              <a:rPr lang="en" sz="180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Research suggested the role of mother tongue </a:t>
            </a:r>
          </a:p>
          <a:p>
            <a:pPr marL="457200" lvl="0" indent="-34290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Reviewed existing ICTD implementations in education in developing countries using IVR/mobile phones</a:t>
            </a:r>
          </a:p>
          <a:p>
            <a:pPr marL="457200" lvl="0" indent="-34290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Reviewed IVR implementations CGNet, Awaaz De to identify tech stack and implementation details</a:t>
            </a:r>
          </a:p>
          <a:p>
            <a:pPr marL="457200" lvl="0" indent="-342900" rtl="0">
              <a:spcBef>
                <a:spcPts val="600"/>
              </a:spcBef>
              <a:buClr>
                <a:srgbClr val="FF0000"/>
              </a:buClr>
              <a:buSzPct val="100000"/>
              <a:buFont typeface="Varela Round"/>
              <a:buChar char="▧"/>
            </a:pPr>
            <a:r>
              <a:rPr lang="en" sz="180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ESL content designers gave insight on what constitutes effective, engaging content (cultural relevance)</a:t>
            </a:r>
          </a:p>
          <a:p>
            <a:pPr marL="457200" lvl="0" indent="-342900" rtl="0">
              <a:spcBef>
                <a:spcPts val="600"/>
              </a:spcBef>
              <a:buClr>
                <a:srgbClr val="FF0000"/>
              </a:buClr>
              <a:buSzPct val="100000"/>
              <a:buFont typeface="Varela Round"/>
              <a:buChar char="▧"/>
            </a:pPr>
            <a:r>
              <a:rPr lang="en" sz="180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Varela Round"/>
              </a:rPr>
              <a:t>Mobiles proven to be most effective medium to facilitate informal learning in out of school environments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l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 sz="1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Wages are 34% higher in India for fluent English speakers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Explain English advantages over here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Synthesized our findings from interviews and CI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&gt;&gt; Created Affinity, Personas and Scenarios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&gt;&gt; Feedback went into ???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4" name="Shape 6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stuck to human centered design approach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7" name="Shape 6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algn="ctr" rtl="0">
              <a:spcBef>
                <a:spcPts val="0"/>
              </a:spcBef>
              <a:buClr>
                <a:schemeClr val="dk1"/>
              </a:buClr>
              <a:buSzPct val="40000"/>
              <a:buFont typeface="Varela Round"/>
              <a:buChar char="●"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“Child to be the main focus of the interface”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Font typeface="Arial"/>
              <a:buChar char="●"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List of previous lessons taught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Progress in live and IVR sessions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Child to be the main focus of the interface”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Font typeface="Arial"/>
              <a:buChar char="●"/>
            </a:pPr>
            <a:endParaRPr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algn="ctr" rtl="0">
              <a:spcBef>
                <a:spcPts val="0"/>
              </a:spcBef>
              <a:buClr>
                <a:schemeClr val="dk1"/>
              </a:buClr>
              <a:buSzPct val="40000"/>
              <a:buFont typeface="Varela Round"/>
              <a:buChar char="●"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“Child to be the main focus of the interface”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Font typeface="Arial"/>
              <a:buChar char="●"/>
            </a:pPr>
            <a:endParaRPr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7" name="Shape 7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algn="ctr" rtl="0">
              <a:spcBef>
                <a:spcPts val="0"/>
              </a:spcBef>
              <a:buClr>
                <a:schemeClr val="dk1"/>
              </a:buClr>
              <a:buSzPct val="40000"/>
              <a:buFont typeface="Varela Round"/>
              <a:buChar char="●"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“Child to be the main focus of the interface”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Font typeface="Arial"/>
              <a:buChar char="●"/>
            </a:pP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8" name="Shape 7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algn="ctr" rtl="0">
              <a:spcBef>
                <a:spcPts val="0"/>
              </a:spcBef>
              <a:buClr>
                <a:schemeClr val="dk1"/>
              </a:buClr>
              <a:buSzPct val="40000"/>
              <a:buFont typeface="Varela Round"/>
              <a:buChar char="●"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“Child to be the main focus of the interface”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Font typeface="Arial"/>
              <a:buChar char="●"/>
            </a:pPr>
            <a:endParaRPr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0" name="Shape 7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Next task was to develop the content. Question we had was how to maintain a good balance between English and native language in our content.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Looked at existing approaches for language learning - Opelanguage.com, Duolingo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Talked to ESL experts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We put our creative hats on, wrote scripts, recorded the first lesson and created first module</a:t>
            </a:r>
          </a:p>
          <a:p>
            <a:pPr rtl="0">
              <a:spcBef>
                <a:spcPts val="0"/>
              </a:spcBef>
              <a:buNone/>
            </a:pPr>
            <a:endParaRPr sz="1000"/>
          </a:p>
          <a:p>
            <a:pPr lvl="0" rtl="0">
              <a:spcBef>
                <a:spcPts val="0"/>
              </a:spcBef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2" name="Shape 7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3" name="Shape 7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Consists of 3 live sessions and 1 IVR session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4 iterations completed during test cycle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2" name="Shape 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After first round of testing we had to re-recorded the lessons based on the feedback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Added multiple choice assessment questions which could be easily answered over the phone</a:t>
            </a: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Need for training - # key, MCQ format, Length of audio clips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Phone network issues - Our biggest requirement is good phone network. With 84% it’s pretty good now but there were few instances of dropped calls and unreachability.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Hardware issues - Background noise, echo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Need of building rapport - Volunteer should teach them for at least 3 months to build the rapport and get comfortable.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1" name="Shape 8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Eq access..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With the barriers crossed they will be free to pursue their social, academic and economic development goals and participate and compete in an increasingly globalized world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 the face of existing ineffective or no solutions in this area, providing novel pathways to learning leveraging existing easily available resources - mobiles through a simple, lightweight solution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Opportunity to participate in a globalized world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Varela Round"/>
                <a:ea typeface="Varela Round"/>
                <a:cs typeface="Varela Round"/>
                <a:sym typeface="Varela Round"/>
              </a:rPr>
              <a:t>New pathways to learning English using available technology (mobiles)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8" name="Shape 8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7" name="Shape 8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All of us are Master of Information Management and Systems candidates at the I School, Berkeley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We have all been a part of the education system in India and lived the experience, united by our shared concern for the space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Our deep understanding/acute awareness of the Indian context and cultural nuances and ability to work within those realistic constraints is an asset to this project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Our strong personal networks in our home country combined with the access to resources and mentorship that Berkeley provides gives us a strong edge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Our diverse and complementary areas of expertise across design, tech and business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Advised by professors extraordinaire Tapan Parikh and Kimiko Ryokai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9" name="Shape 8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3" name="Shape 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2 modes:</a:t>
            </a:r>
          </a:p>
          <a:p>
            <a:pPr marL="457200" lvl="0" indent="-2921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AutoNum type="arabicPeriod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Synchronous - Both parties should be able to talk to each other at the same time</a:t>
            </a:r>
          </a:p>
          <a:p>
            <a:pPr marL="457200" lvl="0" indent="-2921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AutoNum type="arabicPeriod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Asynchronous - Student should be able to call and listen to recorded lessons and take assessment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Evaluated 5 platforms:</a:t>
            </a:r>
          </a:p>
          <a:p>
            <a:pPr marL="457200" lvl="0" indent="-2921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AutoNum type="arabicPeriod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Awaaz.De</a:t>
            </a:r>
          </a:p>
          <a:p>
            <a:pPr marL="457200" lvl="0" indent="-2921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AutoNum type="arabicPeriod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Asterisk and Freeswitch</a:t>
            </a:r>
          </a:p>
          <a:p>
            <a:pPr marL="457200" lvl="0" indent="-2921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AutoNum type="arabicPeriod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Twilio and Plivo</a:t>
            </a:r>
          </a:p>
          <a:p>
            <a:pPr marL="457200" lvl="0" indent="-2921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AutoNum type="arabicPeriod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Verboice</a:t>
            </a:r>
          </a:p>
          <a:p>
            <a:pPr marL="457200" lvl="0" indent="-2921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AutoNum type="arabicPeriod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Voxeo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Based on our analysis we picked Voxeo because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1" name="Shape 8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6" name="Shape 9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Match x days program with timelines slide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2012 research was done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5" name="Shape 9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4" name="Shape 9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2" name="Shape 9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6" name="Shape 9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latin typeface="Varela Round"/>
                <a:ea typeface="Varela Round"/>
                <a:cs typeface="Varela Round"/>
                <a:sym typeface="Varela Round"/>
              </a:rPr>
              <a:t> I like the lessons but is there a way I can hear the lessons again?” - I’m just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hape 9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9" name="Shape 9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210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78% penetration</a:t>
            </a:r>
          </a:p>
          <a:p>
            <a:pPr marL="457200" lvl="0" indent="-29210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Mobile phones offer the greatest opportunity to facilitate informal learning in out-of-school environments.</a:t>
            </a:r>
          </a:p>
          <a:p>
            <a:pPr marL="457200" lvl="0" indent="-29210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</a:pPr>
            <a:r>
              <a:rPr lang="en" sz="1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Children are comfortable using feature phones.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5" name="Shape 9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3" name="Shape 9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0" name="Shape 10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Wages are 34% higher in India for fluent English speakers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Explain English advantages over here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Wages are 34% higher in India for fluent English speakers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Explain English advantages over here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Some kids are privileged to goto schools...lets meet one kid now...11years...Hardoi..small town in north india...200miles from delhi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He can speak Hindi fluently...his english knowledge is all rote….if you ask him abt the defn of noun..he can tell you the textbook definition….passive knowledge….lets visit his classroom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4" name="Shape 44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315" name="Shape 315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16" name="Shape 316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3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21" name="Shape 321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27" name="Shape 327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34" name="Shape 334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Clr>
                <a:srgbClr val="979CB8"/>
              </a:buClr>
              <a:buSzPct val="1000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38" name="Shape 33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Clr>
                <a:srgbClr val="979CB8"/>
              </a:buClr>
              <a:buSzPct val="1000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None/>
              <a:defRPr/>
            </a:lvl1pPr>
            <a:lvl2pPr rtl="0">
              <a:spcBef>
                <a:spcPts val="0"/>
              </a:spcBef>
              <a:buNone/>
              <a:defRPr/>
            </a:lvl2pPr>
            <a:lvl3pPr rtl="0">
              <a:spcBef>
                <a:spcPts val="0"/>
              </a:spcBef>
              <a:buNone/>
              <a:defRPr/>
            </a:lvl3pPr>
            <a:lvl4pPr rtl="0">
              <a:spcBef>
                <a:spcPts val="0"/>
              </a:spcBef>
              <a:buNone/>
              <a:defRPr/>
            </a:lvl4pPr>
            <a:lvl5pPr rtl="0">
              <a:spcBef>
                <a:spcPts val="0"/>
              </a:spcBef>
              <a:buNone/>
              <a:defRPr/>
            </a:lvl5pPr>
            <a:lvl6pPr rtl="0">
              <a:spcBef>
                <a:spcPts val="0"/>
              </a:spcBef>
              <a:buNone/>
              <a:defRPr/>
            </a:lvl6pPr>
            <a:lvl7pPr rtl="0">
              <a:spcBef>
                <a:spcPts val="0"/>
              </a:spcBef>
              <a:buNone/>
              <a:defRPr/>
            </a:lvl7pPr>
            <a:lvl8pPr rtl="0">
              <a:spcBef>
                <a:spcPts val="0"/>
              </a:spcBef>
              <a:buNone/>
              <a:defRPr/>
            </a:lvl8pPr>
            <a:lvl9pPr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-48775" y="100"/>
            <a:ext cx="9192900" cy="6858000"/>
          </a:xfrm>
          <a:prstGeom prst="rect">
            <a:avLst/>
          </a:prstGeom>
          <a:solidFill>
            <a:srgbClr val="FFFFF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365" name="Shape 365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366" name="Shape 366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67" name="Shape 367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3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72" name="Shape 37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5" name="Shape 375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78" name="Shape 37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82" name="Shape 382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85" name="Shape 385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89" name="Shape 38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Clr>
                <a:srgbClr val="979CB8"/>
              </a:buClr>
              <a:buSzPct val="1000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-15200" y="-75"/>
            <a:ext cx="9159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hit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hite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70" name="Shape 70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1" name="Shape 71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6" name="Shape 76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2" name="Shape 8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9" name="Shape 8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3" name="Shape 93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Clr>
                <a:srgbClr val="979CB8"/>
              </a:buClr>
              <a:buSzPct val="1000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666666"/>
              </a:buClr>
              <a:buNone/>
              <a:defRPr>
                <a:solidFill>
                  <a:srgbClr val="666666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118" name="Shape 118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19" name="Shape 119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24" name="Shape 124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0" name="Shape 130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7" name="Shape 137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41" name="Shape 141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SzPct val="100000"/>
              <a:buNone/>
              <a:defRPr sz="16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None/>
              <a:defRPr/>
            </a:lvl1pPr>
            <a:lvl2pPr rtl="0">
              <a:spcBef>
                <a:spcPts val="0"/>
              </a:spcBef>
              <a:buNone/>
              <a:defRPr/>
            </a:lvl2pPr>
            <a:lvl3pPr rtl="0">
              <a:spcBef>
                <a:spcPts val="0"/>
              </a:spcBef>
              <a:buNone/>
              <a:defRPr/>
            </a:lvl3pPr>
            <a:lvl4pPr rtl="0">
              <a:spcBef>
                <a:spcPts val="0"/>
              </a:spcBef>
              <a:buNone/>
              <a:defRPr/>
            </a:lvl4pPr>
            <a:lvl5pPr rtl="0">
              <a:spcBef>
                <a:spcPts val="0"/>
              </a:spcBef>
              <a:buNone/>
              <a:defRPr/>
            </a:lvl5pPr>
            <a:lvl6pPr rtl="0">
              <a:spcBef>
                <a:spcPts val="0"/>
              </a:spcBef>
              <a:buNone/>
              <a:defRPr/>
            </a:lvl6pPr>
            <a:lvl7pPr rtl="0">
              <a:spcBef>
                <a:spcPts val="0"/>
              </a:spcBef>
              <a:buNone/>
              <a:defRPr/>
            </a:lvl7pPr>
            <a:lvl8pPr rtl="0">
              <a:spcBef>
                <a:spcPts val="0"/>
              </a:spcBef>
              <a:buNone/>
              <a:defRPr/>
            </a:lvl8pPr>
            <a:lvl9pPr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-48775" y="100"/>
            <a:ext cx="9192900" cy="6858000"/>
          </a:xfrm>
          <a:prstGeom prst="rect">
            <a:avLst/>
          </a:prstGeom>
          <a:solidFill>
            <a:srgbClr val="FFFFF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434343"/>
              </a:buClr>
              <a:buSzPct val="100000"/>
              <a:defRPr sz="4800">
                <a:solidFill>
                  <a:srgbClr val="434343"/>
                </a:solidFill>
              </a:defRPr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666666"/>
              </a:buClr>
              <a:buNone/>
              <a:defRPr>
                <a:solidFill>
                  <a:srgbClr val="666666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169" name="Shape 169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70" name="Shape 170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75" name="Shape 175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81" name="Shape 181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88" name="Shape 18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21" name="Shape 21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2" name="Shape 22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92" name="Shape 19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SzPct val="100000"/>
              <a:buNone/>
              <a:defRPr sz="16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hit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7" name="Shape 27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218" name="Shape 218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19" name="Shape 219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24" name="Shape 224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30" name="Shape 230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37" name="Shape 237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41" name="Shape 241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Clr>
                <a:srgbClr val="979CB8"/>
              </a:buClr>
              <a:buSzPct val="1000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3" name="Shape 33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ctrTitle"/>
          </p:nvPr>
        </p:nvSpPr>
        <p:spPr>
          <a:xfrm>
            <a:off x="1630652" y="26557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266" name="Shape 266"/>
          <p:cNvSpPr/>
          <p:nvPr/>
        </p:nvSpPr>
        <p:spPr>
          <a:xfrm>
            <a:off x="3950607" y="1571222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67" name="Shape 267"/>
          <p:cNvSpPr/>
          <p:nvPr/>
        </p:nvSpPr>
        <p:spPr>
          <a:xfrm>
            <a:off x="3874667" y="1485126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0" name="Shape 40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72" name="Shape 27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1109977" y="1831449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2"/>
          </p:nvPr>
        </p:nvSpPr>
        <p:spPr>
          <a:xfrm>
            <a:off x="4915550" y="1831449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buSzPct val="100000"/>
              <a:defRPr sz="1800"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78" name="Shape 27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10148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body" idx="2"/>
          </p:nvPr>
        </p:nvSpPr>
        <p:spPr>
          <a:xfrm>
            <a:off x="3429925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body" idx="3"/>
          </p:nvPr>
        </p:nvSpPr>
        <p:spPr>
          <a:xfrm>
            <a:off x="5845027" y="1902801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600"/>
            </a:lvl1pPr>
            <a:lvl2pPr rtl="0">
              <a:spcBef>
                <a:spcPts val="0"/>
              </a:spcBef>
              <a:buSzPct val="100000"/>
              <a:defRPr sz="1600"/>
            </a:lvl2pPr>
            <a:lvl3pPr rtl="0">
              <a:spcBef>
                <a:spcPts val="0"/>
              </a:spcBef>
              <a:buSzPct val="100000"/>
              <a:defRPr sz="1600"/>
            </a:lvl3pPr>
            <a:lvl4pPr rtl="0">
              <a:spcBef>
                <a:spcPts val="0"/>
              </a:spcBef>
              <a:buSzPct val="100000"/>
              <a:defRPr sz="1600"/>
            </a:lvl4pPr>
            <a:lvl5pPr rtl="0">
              <a:spcBef>
                <a:spcPts val="0"/>
              </a:spcBef>
              <a:buSzPct val="100000"/>
              <a:defRPr sz="1600"/>
            </a:lvl5pPr>
            <a:lvl6pPr rtl="0">
              <a:spcBef>
                <a:spcPts val="0"/>
              </a:spcBef>
              <a:buSzPct val="100000"/>
              <a:defRPr sz="1600"/>
            </a:lvl6pPr>
            <a:lvl7pPr rtl="0">
              <a:spcBef>
                <a:spcPts val="0"/>
              </a:spcBef>
              <a:buSzPct val="100000"/>
              <a:defRPr sz="1600"/>
            </a:lvl7pPr>
            <a:lvl8pPr rtl="0">
              <a:spcBef>
                <a:spcPts val="0"/>
              </a:spcBef>
              <a:buSzPct val="100000"/>
              <a:defRPr sz="1600"/>
            </a:lvl8pPr>
            <a:lvl9pPr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85" name="Shape 285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3120677" y="1533251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89" name="Shape 28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980402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360"/>
              </a:spcBef>
              <a:buClr>
                <a:srgbClr val="979CB8"/>
              </a:buClr>
              <a:buSzPct val="1000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hit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theme" Target="../theme/theme2.xml"/><Relationship Id="rId18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7.xml"/><Relationship Id="rId18" Type="http://schemas.openxmlformats.org/officeDocument/2006/relationships/theme" Target="../theme/theme4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3.xml"/><Relationship Id="rId17" Type="http://schemas.openxmlformats.org/officeDocument/2006/relationships/theme" Target="../theme/theme5.xml"/><Relationship Id="rId18" Type="http://schemas.openxmlformats.org/officeDocument/2006/relationships/image" Target="../media/image1.jp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0.xml"/><Relationship Id="rId18" Type="http://schemas.openxmlformats.org/officeDocument/2006/relationships/theme" Target="../theme/theme6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17.xml"/><Relationship Id="rId18" Type="http://schemas.openxmlformats.org/officeDocument/2006/relationships/theme" Target="../theme/theme7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4.xml"/><Relationship Id="rId18" Type="http://schemas.openxmlformats.org/officeDocument/2006/relationships/theme" Target="../theme/theme8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buNone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434343"/>
              </a:buClr>
              <a:buSzPct val="100000"/>
              <a:buFont typeface="Varela Round"/>
              <a:buChar char="▧"/>
              <a:defRPr sz="24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434343"/>
              </a:buClr>
              <a:buSzPct val="100000"/>
              <a:buFont typeface="Varela Round"/>
              <a:defRPr sz="20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434343"/>
              </a:buClr>
              <a:buSzPct val="100000"/>
              <a:buFont typeface="Varela Round"/>
              <a:defRPr sz="20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434343"/>
              </a:buClr>
              <a:buSzPct val="100000"/>
              <a:buFont typeface="Shadows Into Light"/>
              <a:buNone/>
              <a:defRPr sz="3000">
                <a:solidFill>
                  <a:srgbClr val="434343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434343"/>
              </a:buClr>
              <a:buSzPct val="100000"/>
              <a:buFont typeface="Varela Round"/>
              <a:buChar char="▧"/>
              <a:defRPr sz="24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434343"/>
              </a:buClr>
              <a:buSzPct val="100000"/>
              <a:buFont typeface="Varela Round"/>
              <a:defRPr sz="20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434343"/>
              </a:buClr>
              <a:buSzPct val="100000"/>
              <a:buFont typeface="Varela Round"/>
              <a:defRPr sz="20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434343"/>
              </a:buClr>
              <a:buSzPct val="100000"/>
              <a:buFont typeface="Varela Round"/>
              <a:defRPr sz="16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824552" y="689776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comments" Target="../comments/comment3.xml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3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2.png"/><Relationship Id="rId6" Type="http://schemas.openxmlformats.org/officeDocument/2006/relationships/comments" Target="../comments/comment4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3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4.xml"/><Relationship Id="rId3" Type="http://schemas.openxmlformats.org/officeDocument/2006/relationships/comments" Target="../comments/commen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comments" Target="../comments/comment6.xml"/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comments" Target="../comments/comment7.xml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gif"/><Relationship Id="rId7" Type="http://schemas.openxmlformats.org/officeDocument/2006/relationships/image" Target="../media/image67.jp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comments" Target="../comments/comment8.xml"/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ctrTitle"/>
          </p:nvPr>
        </p:nvSpPr>
        <p:spPr>
          <a:xfrm>
            <a:off x="1935452" y="2046151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Flyover</a:t>
            </a:r>
          </a:p>
        </p:txBody>
      </p:sp>
      <p:sp>
        <p:nvSpPr>
          <p:cNvPr id="401" name="Shape 401"/>
          <p:cNvSpPr/>
          <p:nvPr/>
        </p:nvSpPr>
        <p:spPr>
          <a:xfrm rot="-294">
            <a:off x="3001848" y="3222693"/>
            <a:ext cx="3676204" cy="158116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02" name="Shape 402"/>
          <p:cNvSpPr/>
          <p:nvPr/>
        </p:nvSpPr>
        <p:spPr>
          <a:xfrm>
            <a:off x="3078127" y="3228861"/>
            <a:ext cx="3153231" cy="228327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03" name="Shape 403"/>
          <p:cNvSpPr txBox="1"/>
          <p:nvPr/>
        </p:nvSpPr>
        <p:spPr>
          <a:xfrm>
            <a:off x="1702800" y="3652651"/>
            <a:ext cx="6039000" cy="68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Ankita | Divya | Siddharth | Sufia</a:t>
            </a:r>
          </a:p>
        </p:txBody>
      </p:sp>
      <p:pic>
        <p:nvPicPr>
          <p:cNvPr id="404" name="Shape 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925" y="2236300"/>
            <a:ext cx="1029750" cy="10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4732402" y="3435925"/>
            <a:ext cx="3436799" cy="1396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8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“English seekhni hai,      Mujhe teacher banna hai”</a:t>
            </a:r>
          </a:p>
        </p:txBody>
      </p:sp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862" y="1234507"/>
            <a:ext cx="1752274" cy="16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>
            <a:spLocks noGrp="1"/>
          </p:cNvSpPr>
          <p:nvPr>
            <p:ph type="body" idx="2"/>
          </p:nvPr>
        </p:nvSpPr>
        <p:spPr>
          <a:xfrm>
            <a:off x="768500" y="3051576"/>
            <a:ext cx="3722100" cy="4962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l" rtl="0">
              <a:spcBef>
                <a:spcPts val="0"/>
              </a:spcBef>
              <a:buNone/>
            </a:pPr>
            <a:r>
              <a:rPr lang="en" sz="2400" b="1" dirty="0"/>
              <a:t>      </a:t>
            </a:r>
            <a:r>
              <a:rPr lang="en" sz="21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</a:rPr>
              <a:t>Arjun, 11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sz="800" b="1" dirty="0"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600" dirty="0">
                <a:latin typeface="Varela Round"/>
                <a:cs typeface="Varela Round"/>
              </a:rPr>
              <a:t>Lives in a satellite town in India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600" dirty="0">
                <a:latin typeface="Varela Round"/>
                <a:cs typeface="Varela Round"/>
              </a:rPr>
              <a:t>Uses Hindi to learn English and translate back and forth 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600" dirty="0">
                <a:latin typeface="Varela Round"/>
                <a:cs typeface="Varela Round"/>
              </a:rPr>
              <a:t>Passive knowledge of English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600" dirty="0">
                <a:latin typeface="Varela Round"/>
                <a:cs typeface="Varela Round"/>
              </a:rPr>
              <a:t>Comfortable using feature phones</a:t>
            </a:r>
          </a:p>
        </p:txBody>
      </p:sp>
      <p:sp>
        <p:nvSpPr>
          <p:cNvPr id="464" name="Shape 464"/>
          <p:cNvSpPr txBox="1">
            <a:spLocks noGrp="1"/>
          </p:cNvSpPr>
          <p:nvPr>
            <p:ph type="body" idx="3"/>
          </p:nvPr>
        </p:nvSpPr>
        <p:spPr>
          <a:xfrm>
            <a:off x="4386575" y="4427401"/>
            <a:ext cx="3722100" cy="1396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en" sz="18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“I want to learn English.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" sz="18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I want to be an English teacher.”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Shape 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2"/>
            <a:ext cx="9143999" cy="6857999"/>
          </a:xfrm>
          <a:prstGeom prst="rect">
            <a:avLst/>
          </a:prstGeom>
          <a:noFill/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70" name="Shape 470"/>
          <p:cNvSpPr/>
          <p:nvPr/>
        </p:nvSpPr>
        <p:spPr>
          <a:xfrm>
            <a:off x="0" y="5328001"/>
            <a:ext cx="9144000" cy="795300"/>
          </a:xfrm>
          <a:prstGeom prst="rect">
            <a:avLst/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>
                <a:latin typeface="Varela Round"/>
                <a:ea typeface="Varela Round"/>
                <a:cs typeface="Varela Round"/>
                <a:sym typeface="Varela Round"/>
              </a:rPr>
              <a:t>50:1 Student Teacher Ratio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3230527" y="1019079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1ABCF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476" name="Shape 47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2" y="-3973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Shape 477"/>
          <p:cNvSpPr/>
          <p:nvPr/>
        </p:nvSpPr>
        <p:spPr>
          <a:xfrm>
            <a:off x="0" y="5404201"/>
            <a:ext cx="9144000" cy="795300"/>
          </a:xfrm>
          <a:prstGeom prst="rect">
            <a:avLst/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 </a:t>
            </a:r>
            <a:r>
              <a:rPr lang="en" sz="18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Teachers are absent, disengaged, unqualified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1027952" y="156376"/>
            <a:ext cx="70880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1ABCF"/>
                </a:solidFill>
              </a:rPr>
              <a:t>Arjun’s classroom </a:t>
            </a:r>
          </a:p>
        </p:txBody>
      </p:sp>
      <p:sp>
        <p:nvSpPr>
          <p:cNvPr id="483" name="Shape 483"/>
          <p:cNvSpPr/>
          <p:nvPr/>
        </p:nvSpPr>
        <p:spPr>
          <a:xfrm>
            <a:off x="3230527" y="1019079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1ABCF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/>
          <p:nvPr/>
        </p:nvSpPr>
        <p:spPr>
          <a:xfrm>
            <a:off x="0" y="5328001"/>
            <a:ext cx="9144000" cy="795300"/>
          </a:xfrm>
          <a:prstGeom prst="rect">
            <a:avLst/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Lack of conducive environment to practice English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Shape 490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150575" y="-30401"/>
            <a:ext cx="10294074" cy="6858000"/>
          </a:xfrm>
          <a:prstGeom prst="rect">
            <a:avLst/>
          </a:prstGeom>
          <a:noFill/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1043852" y="2211201"/>
            <a:ext cx="7056299" cy="6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2600" dirty="0">
                <a:solidFill>
                  <a:srgbClr val="000000"/>
                </a:solidFill>
                <a:latin typeface="Varela Round"/>
                <a:cs typeface="Varela Round"/>
              </a:rPr>
              <a:t>Demographic - Middle school students</a:t>
            </a:r>
          </a:p>
        </p:txBody>
      </p:sp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281751" y="308776"/>
            <a:ext cx="75476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Insights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body" idx="2"/>
          </p:nvPr>
        </p:nvSpPr>
        <p:spPr>
          <a:xfrm>
            <a:off x="1043852" y="4980925"/>
            <a:ext cx="7056299" cy="6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2600" dirty="0">
                <a:solidFill>
                  <a:srgbClr val="000000"/>
                </a:solidFill>
                <a:latin typeface="Varela Round"/>
                <a:cs typeface="Varela Round"/>
              </a:rPr>
              <a:t>Cultural sensitivity</a:t>
            </a:r>
          </a:p>
        </p:txBody>
      </p:sp>
      <p:sp>
        <p:nvSpPr>
          <p:cNvPr id="494" name="Shape 494"/>
          <p:cNvSpPr txBox="1">
            <a:spLocks noGrp="1"/>
          </p:cNvSpPr>
          <p:nvPr>
            <p:ph type="body" idx="3"/>
          </p:nvPr>
        </p:nvSpPr>
        <p:spPr>
          <a:xfrm>
            <a:off x="1043852" y="2804625"/>
            <a:ext cx="7056299" cy="114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Varela Round"/>
              <a:buChar char="▧"/>
            </a:pPr>
            <a:r>
              <a:rPr lang="en" sz="2600" dirty="0">
                <a:solidFill>
                  <a:schemeClr val="dk1"/>
                </a:solidFill>
                <a:latin typeface="Varela Round"/>
                <a:cs typeface="Varela Round"/>
              </a:rPr>
              <a:t>Lack of a conducive environment to practice English</a:t>
            </a:r>
          </a:p>
        </p:txBody>
      </p:sp>
      <p:sp>
        <p:nvSpPr>
          <p:cNvPr id="495" name="Shape 495"/>
          <p:cNvSpPr txBox="1">
            <a:spLocks noGrp="1"/>
          </p:cNvSpPr>
          <p:nvPr>
            <p:ph type="body" idx="4"/>
          </p:nvPr>
        </p:nvSpPr>
        <p:spPr>
          <a:xfrm>
            <a:off x="1043852" y="4399825"/>
            <a:ext cx="7056299" cy="6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Varela Round"/>
              <a:buChar char="▧"/>
            </a:pPr>
            <a:r>
              <a:rPr lang="en" sz="2600" dirty="0">
                <a:solidFill>
                  <a:schemeClr val="dk1"/>
                </a:solidFill>
                <a:latin typeface="Varela Round"/>
                <a:cs typeface="Varela Round"/>
              </a:rPr>
              <a:t>Not everybody is at the same level</a:t>
            </a:r>
          </a:p>
        </p:txBody>
      </p:sp>
      <p:sp>
        <p:nvSpPr>
          <p:cNvPr id="496" name="Shape 496"/>
          <p:cNvSpPr txBox="1">
            <a:spLocks noGrp="1"/>
          </p:cNvSpPr>
          <p:nvPr>
            <p:ph type="body" idx="5"/>
          </p:nvPr>
        </p:nvSpPr>
        <p:spPr>
          <a:xfrm>
            <a:off x="1043852" y="3865851"/>
            <a:ext cx="7056299" cy="74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2600" dirty="0">
                <a:solidFill>
                  <a:srgbClr val="000000"/>
                </a:solidFill>
                <a:latin typeface="Varela Round"/>
                <a:cs typeface="Varela Round"/>
              </a:rPr>
              <a:t>No smartphone, no Internet</a:t>
            </a:r>
          </a:p>
        </p:txBody>
      </p:sp>
      <p:sp>
        <p:nvSpPr>
          <p:cNvPr id="497" name="Shape 497"/>
          <p:cNvSpPr/>
          <p:nvPr/>
        </p:nvSpPr>
        <p:spPr>
          <a:xfrm rot="10800000" flipH="1">
            <a:off x="3459125" y="10538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98" name="Shape 498"/>
          <p:cNvSpPr/>
          <p:nvPr/>
        </p:nvSpPr>
        <p:spPr>
          <a:xfrm>
            <a:off x="3459127" y="1154461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0" build="p"/>
      <p:bldP spid="493" grpId="0" build="p"/>
      <p:bldP spid="494" grpId="0" build="p"/>
      <p:bldP spid="495" grpId="0" build="p"/>
      <p:bldP spid="49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ctrTitle"/>
          </p:nvPr>
        </p:nvSpPr>
        <p:spPr>
          <a:xfrm>
            <a:off x="1650450" y="3575079"/>
            <a:ext cx="5843100" cy="944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6000">
              <a:solidFill>
                <a:srgbClr val="AACF2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EA3A68"/>
                </a:solidFill>
              </a:rPr>
              <a:t>Solution</a:t>
            </a:r>
          </a:p>
        </p:txBody>
      </p:sp>
      <p:sp>
        <p:nvSpPr>
          <p:cNvPr id="504" name="Shape 504"/>
          <p:cNvSpPr/>
          <p:nvPr/>
        </p:nvSpPr>
        <p:spPr>
          <a:xfrm>
            <a:off x="3777527" y="1491576"/>
            <a:ext cx="1734899" cy="1702499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rgbClr val="EA3A68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4257273" y="1870625"/>
            <a:ext cx="775388" cy="944399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5558691" y="2223000"/>
            <a:ext cx="2412000" cy="2412000"/>
          </a:xfrm>
          <a:prstGeom prst="ellipse">
            <a:avLst/>
          </a:prstGeom>
          <a:noFill/>
          <a:ln w="9525" cap="flat">
            <a:solidFill>
              <a:srgbClr val="01ABC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Students</a:t>
            </a:r>
          </a:p>
        </p:txBody>
      </p:sp>
      <p:sp>
        <p:nvSpPr>
          <p:cNvPr id="511" name="Shape 511"/>
          <p:cNvSpPr/>
          <p:nvPr/>
        </p:nvSpPr>
        <p:spPr>
          <a:xfrm>
            <a:off x="1173308" y="2223000"/>
            <a:ext cx="2412000" cy="2412000"/>
          </a:xfrm>
          <a:prstGeom prst="ellipse">
            <a:avLst/>
          </a:prstGeom>
          <a:noFill/>
          <a:ln w="9525" cap="flat">
            <a:solidFill>
              <a:srgbClr val="01ABC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Volunteers</a:t>
            </a:r>
          </a:p>
        </p:txBody>
      </p:sp>
      <p:sp>
        <p:nvSpPr>
          <p:cNvPr id="512" name="Shape 512"/>
          <p:cNvSpPr/>
          <p:nvPr/>
        </p:nvSpPr>
        <p:spPr>
          <a:xfrm>
            <a:off x="3349133" y="2223000"/>
            <a:ext cx="2412000" cy="2412000"/>
          </a:xfrm>
          <a:prstGeom prst="ellipse">
            <a:avLst/>
          </a:prstGeom>
          <a:solidFill>
            <a:srgbClr val="01ABC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 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 </a:t>
            </a:r>
            <a:r>
              <a:rPr lang="en" sz="2400">
                <a:latin typeface="Varela Round"/>
                <a:ea typeface="Varela Round"/>
                <a:cs typeface="Varela Round"/>
                <a:sym typeface="Varela Round"/>
              </a:rPr>
              <a:t>Flyover</a:t>
            </a:r>
          </a:p>
        </p:txBody>
      </p:sp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Solution</a:t>
            </a:r>
          </a:p>
        </p:txBody>
      </p:sp>
      <p:pic>
        <p:nvPicPr>
          <p:cNvPr id="514" name="Shape 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126" y="2757926"/>
            <a:ext cx="845136" cy="114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8277" y="2757926"/>
            <a:ext cx="1032249" cy="11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7774" y="2490550"/>
            <a:ext cx="481624" cy="4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0337" y="2920276"/>
            <a:ext cx="609574" cy="9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Shape 518"/>
          <p:cNvSpPr txBox="1"/>
          <p:nvPr/>
        </p:nvSpPr>
        <p:spPr>
          <a:xfrm>
            <a:off x="778000" y="4754001"/>
            <a:ext cx="7631400" cy="61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24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Flyover is a platform providing students access to </a:t>
            </a:r>
          </a:p>
          <a:p>
            <a:pPr lvl="0" algn="ctr" rtl="0">
              <a:spcBef>
                <a:spcPts val="600"/>
              </a:spcBef>
              <a:buNone/>
            </a:pPr>
            <a:r>
              <a:rPr lang="en" sz="24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volunteers and content via Interactive Voice Response (IVR)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Live Sessions</a:t>
            </a:r>
          </a:p>
        </p:txBody>
      </p:sp>
      <p:sp>
        <p:nvSpPr>
          <p:cNvPr id="524" name="Shape 524"/>
          <p:cNvSpPr/>
          <p:nvPr/>
        </p:nvSpPr>
        <p:spPr>
          <a:xfrm>
            <a:off x="5668025" y="2720387"/>
            <a:ext cx="5127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/>
          <p:nvPr/>
        </p:nvSpPr>
        <p:spPr>
          <a:xfrm>
            <a:off x="2810525" y="2729087"/>
            <a:ext cx="459600" cy="318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26" name="Shape 5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626" y="2411801"/>
            <a:ext cx="989749" cy="910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Shape 527"/>
          <p:cNvGrpSpPr/>
          <p:nvPr/>
        </p:nvGrpSpPr>
        <p:grpSpPr>
          <a:xfrm>
            <a:off x="6749377" y="2023123"/>
            <a:ext cx="1739099" cy="1730244"/>
            <a:chOff x="849025" y="2261448"/>
            <a:chExt cx="1739099" cy="1730244"/>
          </a:xfrm>
        </p:grpSpPr>
        <p:sp>
          <p:nvSpPr>
            <p:cNvPr id="528" name="Shape 528"/>
            <p:cNvSpPr txBox="1"/>
            <p:nvPr/>
          </p:nvSpPr>
          <p:spPr>
            <a:xfrm>
              <a:off x="849025" y="3353593"/>
              <a:ext cx="1739099" cy="638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800">
                  <a:solidFill>
                    <a:srgbClr val="01ABC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Student</a:t>
              </a:r>
            </a:p>
          </p:txBody>
        </p:sp>
        <p:pic>
          <p:nvPicPr>
            <p:cNvPr id="529" name="Shape 5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80705" y="2261448"/>
              <a:ext cx="875749" cy="10921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0" name="Shape 5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2322" y="1916278"/>
            <a:ext cx="1099499" cy="121775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 txBox="1"/>
          <p:nvPr/>
        </p:nvSpPr>
        <p:spPr>
          <a:xfrm>
            <a:off x="1213622" y="3120038"/>
            <a:ext cx="1596899" cy="4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</a:t>
            </a:r>
          </a:p>
        </p:txBody>
      </p:sp>
      <p:grpSp>
        <p:nvGrpSpPr>
          <p:cNvPr id="532" name="Shape 532"/>
          <p:cNvGrpSpPr/>
          <p:nvPr/>
        </p:nvGrpSpPr>
        <p:grpSpPr>
          <a:xfrm>
            <a:off x="3371816" y="1916275"/>
            <a:ext cx="2194514" cy="1627516"/>
            <a:chOff x="3746212" y="2639611"/>
            <a:chExt cx="1432638" cy="1123665"/>
          </a:xfrm>
        </p:grpSpPr>
        <p:pic>
          <p:nvPicPr>
            <p:cNvPr id="533" name="Shape 5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46212" y="2639611"/>
              <a:ext cx="1432638" cy="1123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Shape 534"/>
            <p:cNvSpPr txBox="1"/>
            <p:nvPr/>
          </p:nvSpPr>
          <p:spPr>
            <a:xfrm>
              <a:off x="3919049" y="3160309"/>
              <a:ext cx="1099499" cy="318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400">
                  <a:solidFill>
                    <a:srgbClr val="01ABC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FLYOVER</a:t>
              </a:r>
            </a:p>
          </p:txBody>
        </p:sp>
      </p:grpSp>
      <p:sp>
        <p:nvSpPr>
          <p:cNvPr id="535" name="Shape 535"/>
          <p:cNvSpPr/>
          <p:nvPr/>
        </p:nvSpPr>
        <p:spPr>
          <a:xfrm>
            <a:off x="1835372" y="3534600"/>
            <a:ext cx="353399" cy="58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536" name="Shape 536"/>
          <p:cNvGrpSpPr/>
          <p:nvPr/>
        </p:nvGrpSpPr>
        <p:grpSpPr>
          <a:xfrm>
            <a:off x="1142530" y="4176189"/>
            <a:ext cx="1739083" cy="1403627"/>
            <a:chOff x="4910400" y="3991875"/>
            <a:chExt cx="881575" cy="910499"/>
          </a:xfrm>
        </p:grpSpPr>
        <p:pic>
          <p:nvPicPr>
            <p:cNvPr id="537" name="Shape 5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088171" y="4097773"/>
              <a:ext cx="512699" cy="534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Shape 5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910400" y="3991875"/>
              <a:ext cx="881575" cy="910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" name="Shape 539"/>
          <p:cNvSpPr txBox="1"/>
          <p:nvPr/>
        </p:nvSpPr>
        <p:spPr>
          <a:xfrm>
            <a:off x="1389872" y="5579826"/>
            <a:ext cx="1244399" cy="4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Web App</a:t>
            </a:r>
          </a:p>
        </p:txBody>
      </p:sp>
      <p:pic>
        <p:nvPicPr>
          <p:cNvPr id="540" name="Shape 5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9177" y="4116602"/>
            <a:ext cx="1099499" cy="13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Shape 5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626" y="4469201"/>
            <a:ext cx="989749" cy="91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6820472" y="5427413"/>
            <a:ext cx="1596899" cy="4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Parent</a:t>
            </a:r>
          </a:p>
        </p:txBody>
      </p:sp>
      <p:sp>
        <p:nvSpPr>
          <p:cNvPr id="543" name="Shape 543"/>
          <p:cNvSpPr/>
          <p:nvPr/>
        </p:nvSpPr>
        <p:spPr>
          <a:xfrm rot="-1357">
            <a:off x="3709627" y="4576075"/>
            <a:ext cx="1518900" cy="474899"/>
          </a:xfrm>
          <a:prstGeom prst="rightArrow">
            <a:avLst>
              <a:gd name="adj1" fmla="val 35069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Recorded Sessions</a:t>
            </a:r>
          </a:p>
        </p:txBody>
      </p:sp>
      <p:pic>
        <p:nvPicPr>
          <p:cNvPr id="549" name="Shape 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107" y="2261449"/>
            <a:ext cx="875749" cy="109214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Shape 550"/>
          <p:cNvSpPr txBox="1"/>
          <p:nvPr/>
        </p:nvSpPr>
        <p:spPr>
          <a:xfrm>
            <a:off x="849027" y="3277401"/>
            <a:ext cx="1307399" cy="3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Student</a:t>
            </a:r>
          </a:p>
        </p:txBody>
      </p:sp>
      <p:pic>
        <p:nvPicPr>
          <p:cNvPr id="551" name="Shape 5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5363" y="2368101"/>
            <a:ext cx="989749" cy="91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Shape 552"/>
          <p:cNvSpPr txBox="1"/>
          <p:nvPr/>
        </p:nvSpPr>
        <p:spPr>
          <a:xfrm>
            <a:off x="2103864" y="1808837"/>
            <a:ext cx="2020199" cy="63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Dials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1800-FLYOVER</a:t>
            </a:r>
          </a:p>
        </p:txBody>
      </p:sp>
      <p:sp>
        <p:nvSpPr>
          <p:cNvPr id="553" name="Shape 553"/>
          <p:cNvSpPr/>
          <p:nvPr/>
        </p:nvSpPr>
        <p:spPr>
          <a:xfrm>
            <a:off x="3716977" y="2655501"/>
            <a:ext cx="672299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5785425" y="2639675"/>
            <a:ext cx="8757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5" name="Shape 555"/>
          <p:cNvSpPr txBox="1"/>
          <p:nvPr/>
        </p:nvSpPr>
        <p:spPr>
          <a:xfrm>
            <a:off x="5728427" y="2258126"/>
            <a:ext cx="1091999" cy="3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Press 1</a:t>
            </a:r>
          </a:p>
        </p:txBody>
      </p:sp>
      <p:sp>
        <p:nvSpPr>
          <p:cNvPr id="556" name="Shape 556"/>
          <p:cNvSpPr/>
          <p:nvPr/>
        </p:nvSpPr>
        <p:spPr>
          <a:xfrm>
            <a:off x="5767750" y="3735151"/>
            <a:ext cx="8757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7" name="Shape 557"/>
          <p:cNvSpPr txBox="1"/>
          <p:nvPr/>
        </p:nvSpPr>
        <p:spPr>
          <a:xfrm>
            <a:off x="5710752" y="3353601"/>
            <a:ext cx="1091999" cy="3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Press 2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6808987" y="2488476"/>
            <a:ext cx="1434300" cy="63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LESSON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PROMPT</a:t>
            </a:r>
          </a:p>
        </p:txBody>
      </p:sp>
      <p:sp>
        <p:nvSpPr>
          <p:cNvPr id="559" name="Shape 559"/>
          <p:cNvSpPr txBox="1"/>
          <p:nvPr/>
        </p:nvSpPr>
        <p:spPr>
          <a:xfrm>
            <a:off x="6808987" y="3686863"/>
            <a:ext cx="1434300" cy="63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QUESTION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5728427" y="4426301"/>
            <a:ext cx="1091999" cy="3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Press 3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6808987" y="4656651"/>
            <a:ext cx="1434300" cy="63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ANSWER OPTIONS</a:t>
            </a:r>
          </a:p>
        </p:txBody>
      </p:sp>
      <p:sp>
        <p:nvSpPr>
          <p:cNvPr id="562" name="Shape 562"/>
          <p:cNvSpPr/>
          <p:nvPr/>
        </p:nvSpPr>
        <p:spPr>
          <a:xfrm>
            <a:off x="5785425" y="4807851"/>
            <a:ext cx="8757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3" name="Shape 563"/>
          <p:cNvSpPr/>
          <p:nvPr/>
        </p:nvSpPr>
        <p:spPr>
          <a:xfrm flipH="1">
            <a:off x="4560699" y="4116151"/>
            <a:ext cx="875700" cy="180239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4" name="Shape 564"/>
          <p:cNvSpPr/>
          <p:nvPr/>
        </p:nvSpPr>
        <p:spPr>
          <a:xfrm>
            <a:off x="2049777" y="2655501"/>
            <a:ext cx="672299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65" name="Shape 5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8677" y="2277276"/>
            <a:ext cx="1092149" cy="109214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 txBox="1"/>
          <p:nvPr/>
        </p:nvSpPr>
        <p:spPr>
          <a:xfrm>
            <a:off x="4325627" y="3271526"/>
            <a:ext cx="1307399" cy="71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IVR System</a:t>
            </a:r>
          </a:p>
        </p:txBody>
      </p:sp>
      <p:sp>
        <p:nvSpPr>
          <p:cNvPr id="567" name="Shape 567"/>
          <p:cNvSpPr/>
          <p:nvPr/>
        </p:nvSpPr>
        <p:spPr>
          <a:xfrm>
            <a:off x="7437577" y="5418526"/>
            <a:ext cx="89999" cy="1199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8" name="Shape 568"/>
          <p:cNvSpPr/>
          <p:nvPr/>
        </p:nvSpPr>
        <p:spPr>
          <a:xfrm>
            <a:off x="7437577" y="5647126"/>
            <a:ext cx="89999" cy="1199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>
            <a:spLocks noGrp="1"/>
          </p:cNvSpPr>
          <p:nvPr>
            <p:ph type="title"/>
          </p:nvPr>
        </p:nvSpPr>
        <p:spPr>
          <a:xfrm>
            <a:off x="1027952" y="748957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Integrated Solution</a:t>
            </a:r>
          </a:p>
        </p:txBody>
      </p:sp>
      <p:sp>
        <p:nvSpPr>
          <p:cNvPr id="574" name="Shape 574"/>
          <p:cNvSpPr/>
          <p:nvPr/>
        </p:nvSpPr>
        <p:spPr>
          <a:xfrm>
            <a:off x="5668025" y="2720387"/>
            <a:ext cx="5127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2810525" y="2729087"/>
            <a:ext cx="459600" cy="318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76" name="Shape 5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626" y="2411801"/>
            <a:ext cx="989749" cy="910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Shape 577"/>
          <p:cNvGrpSpPr/>
          <p:nvPr/>
        </p:nvGrpSpPr>
        <p:grpSpPr>
          <a:xfrm>
            <a:off x="6749377" y="2046151"/>
            <a:ext cx="1739099" cy="1730244"/>
            <a:chOff x="849025" y="2261448"/>
            <a:chExt cx="1739099" cy="1730244"/>
          </a:xfrm>
        </p:grpSpPr>
        <p:sp>
          <p:nvSpPr>
            <p:cNvPr id="578" name="Shape 578"/>
            <p:cNvSpPr txBox="1"/>
            <p:nvPr/>
          </p:nvSpPr>
          <p:spPr>
            <a:xfrm>
              <a:off x="849025" y="3353593"/>
              <a:ext cx="1739099" cy="638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pic>
          <p:nvPicPr>
            <p:cNvPr id="579" name="Shape 57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80705" y="2261448"/>
              <a:ext cx="875749" cy="10921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0" name="Shape 5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2322" y="1916278"/>
            <a:ext cx="1099499" cy="1217753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Shape 581"/>
          <p:cNvSpPr txBox="1"/>
          <p:nvPr/>
        </p:nvSpPr>
        <p:spPr>
          <a:xfrm>
            <a:off x="1213622" y="3120038"/>
            <a:ext cx="1596899" cy="4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</a:t>
            </a:r>
          </a:p>
        </p:txBody>
      </p:sp>
      <p:grpSp>
        <p:nvGrpSpPr>
          <p:cNvPr id="582" name="Shape 582"/>
          <p:cNvGrpSpPr/>
          <p:nvPr/>
        </p:nvGrpSpPr>
        <p:grpSpPr>
          <a:xfrm>
            <a:off x="3371816" y="1916275"/>
            <a:ext cx="2194514" cy="1627516"/>
            <a:chOff x="3746212" y="2639611"/>
            <a:chExt cx="1432638" cy="1123665"/>
          </a:xfrm>
        </p:grpSpPr>
        <p:pic>
          <p:nvPicPr>
            <p:cNvPr id="583" name="Shape 58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46212" y="2639611"/>
              <a:ext cx="1432638" cy="1123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Shape 584"/>
            <p:cNvSpPr txBox="1"/>
            <p:nvPr/>
          </p:nvSpPr>
          <p:spPr>
            <a:xfrm>
              <a:off x="3919049" y="3160309"/>
              <a:ext cx="1099499" cy="318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400">
                  <a:solidFill>
                    <a:srgbClr val="01ABCF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FLYOVER</a:t>
              </a:r>
            </a:p>
          </p:txBody>
        </p:sp>
      </p:grpSp>
      <p:sp>
        <p:nvSpPr>
          <p:cNvPr id="585" name="Shape 585"/>
          <p:cNvSpPr/>
          <p:nvPr/>
        </p:nvSpPr>
        <p:spPr>
          <a:xfrm>
            <a:off x="1835372" y="3534600"/>
            <a:ext cx="353399" cy="58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6" name="Shape 586"/>
          <p:cNvSpPr txBox="1"/>
          <p:nvPr/>
        </p:nvSpPr>
        <p:spPr>
          <a:xfrm>
            <a:off x="1389872" y="5579826"/>
            <a:ext cx="1244399" cy="4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Web App</a:t>
            </a:r>
          </a:p>
        </p:txBody>
      </p:sp>
      <p:pic>
        <p:nvPicPr>
          <p:cNvPr id="587" name="Shape 5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0687" y="4163100"/>
            <a:ext cx="1403624" cy="140362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Shape 588"/>
          <p:cNvSpPr txBox="1"/>
          <p:nvPr/>
        </p:nvSpPr>
        <p:spPr>
          <a:xfrm>
            <a:off x="5824066" y="5614626"/>
            <a:ext cx="1596899" cy="33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IVR System</a:t>
            </a:r>
          </a:p>
        </p:txBody>
      </p:sp>
      <p:sp>
        <p:nvSpPr>
          <p:cNvPr id="589" name="Shape 589"/>
          <p:cNvSpPr/>
          <p:nvPr/>
        </p:nvSpPr>
        <p:spPr>
          <a:xfrm>
            <a:off x="6445797" y="3533187"/>
            <a:ext cx="353399" cy="58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90" name="Shape 590"/>
          <p:cNvSpPr/>
          <p:nvPr/>
        </p:nvSpPr>
        <p:spPr>
          <a:xfrm>
            <a:off x="3602702" y="4675363"/>
            <a:ext cx="1596899" cy="405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91" name="Shape 5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8112" y="3753375"/>
            <a:ext cx="721939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 txBox="1"/>
          <p:nvPr/>
        </p:nvSpPr>
        <p:spPr>
          <a:xfrm>
            <a:off x="3670627" y="5092175"/>
            <a:ext cx="1596899" cy="69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Progress Report</a:t>
            </a:r>
          </a:p>
        </p:txBody>
      </p:sp>
      <p:pic>
        <p:nvPicPr>
          <p:cNvPr id="593" name="Shape 5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8414" y="4248525"/>
            <a:ext cx="1673184" cy="140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50137" y="4394076"/>
            <a:ext cx="989750" cy="69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6037500" y="46401"/>
            <a:ext cx="3106500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i="1" dirty="0">
                <a:solidFill>
                  <a:srgbClr val="000000"/>
                </a:solidFill>
                <a:latin typeface="Shadows Into Light"/>
                <a:cs typeface="Shadows Into Light"/>
              </a:rPr>
              <a:t>New Delhi, India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 txBox="1">
            <a:spLocks noGrp="1"/>
          </p:cNvSpPr>
          <p:nvPr>
            <p:ph type="title"/>
          </p:nvPr>
        </p:nvSpPr>
        <p:spPr>
          <a:xfrm>
            <a:off x="1027952" y="655751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Flyover</a:t>
            </a:r>
          </a:p>
        </p:txBody>
      </p:sp>
      <p:sp>
        <p:nvSpPr>
          <p:cNvPr id="600" name="Shape 600"/>
          <p:cNvSpPr/>
          <p:nvPr/>
        </p:nvSpPr>
        <p:spPr>
          <a:xfrm>
            <a:off x="2558575" y="1827363"/>
            <a:ext cx="4002900" cy="3814199"/>
          </a:xfrm>
          <a:prstGeom prst="ellipse">
            <a:avLst/>
          </a:prstGeom>
          <a:noFill/>
          <a:ln w="19050" cap="flat">
            <a:solidFill>
              <a:srgbClr val="01ABC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601" name="Shape 60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46926" y="2757926"/>
            <a:ext cx="845136" cy="114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583477" y="2834126"/>
            <a:ext cx="1032249" cy="11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Shape 603"/>
          <p:cNvSpPr/>
          <p:nvPr/>
        </p:nvSpPr>
        <p:spPr>
          <a:xfrm>
            <a:off x="5863491" y="2223000"/>
            <a:ext cx="2412000" cy="2412000"/>
          </a:xfrm>
          <a:prstGeom prst="ellipse">
            <a:avLst/>
          </a:prstGeom>
          <a:noFill/>
          <a:ln w="9525" cap="flat">
            <a:solidFill>
              <a:srgbClr val="01ABC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C9DAF8"/>
                </a:solidFill>
                <a:latin typeface="Varela Round"/>
                <a:ea typeface="Varela Round"/>
                <a:cs typeface="Varela Round"/>
                <a:sym typeface="Varela Round"/>
              </a:rPr>
              <a:t>Students</a:t>
            </a:r>
          </a:p>
        </p:txBody>
      </p:sp>
      <p:sp>
        <p:nvSpPr>
          <p:cNvPr id="604" name="Shape 604"/>
          <p:cNvSpPr/>
          <p:nvPr/>
        </p:nvSpPr>
        <p:spPr>
          <a:xfrm>
            <a:off x="868508" y="2223000"/>
            <a:ext cx="2412000" cy="2412000"/>
          </a:xfrm>
          <a:prstGeom prst="ellipse">
            <a:avLst/>
          </a:prstGeom>
          <a:noFill/>
          <a:ln w="9525" cap="flat">
            <a:solidFill>
              <a:srgbClr val="01ABC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endParaRPr sz="220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C9DAF8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Volunteers</a:t>
            </a:r>
          </a:p>
        </p:txBody>
      </p:sp>
      <p:grpSp>
        <p:nvGrpSpPr>
          <p:cNvPr id="605" name="Shape 605"/>
          <p:cNvGrpSpPr/>
          <p:nvPr/>
        </p:nvGrpSpPr>
        <p:grpSpPr>
          <a:xfrm>
            <a:off x="2569756" y="1589127"/>
            <a:ext cx="4036871" cy="4053453"/>
            <a:chOff x="1675238" y="-231776"/>
            <a:chExt cx="5717138" cy="6027440"/>
          </a:xfrm>
        </p:grpSpPr>
        <p:sp>
          <p:nvSpPr>
            <p:cNvPr id="606" name="Shape 606"/>
            <p:cNvSpPr/>
            <p:nvPr/>
          </p:nvSpPr>
          <p:spPr>
            <a:xfrm>
              <a:off x="3793066" y="2438400"/>
              <a:ext cx="2980199" cy="29801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476" y="19132"/>
                  </a:moveTo>
                  <a:lnTo>
                    <a:pt x="94140" y="11026"/>
                  </a:lnTo>
                  <a:lnTo>
                    <a:pt x="101803" y="17380"/>
                  </a:lnTo>
                  <a:lnTo>
                    <a:pt x="96301" y="28109"/>
                  </a:lnTo>
                  <a:lnTo>
                    <a:pt x="96301" y="28109"/>
                  </a:lnTo>
                  <a:cubicBezTo>
                    <a:pt x="100685" y="32983"/>
                    <a:pt x="104018" y="38688"/>
                    <a:pt x="106097" y="44876"/>
                  </a:cubicBezTo>
                  <a:lnTo>
                    <a:pt x="117701" y="44746"/>
                  </a:lnTo>
                  <a:lnTo>
                    <a:pt x="119413" y="54341"/>
                  </a:lnTo>
                  <a:lnTo>
                    <a:pt x="108551" y="58630"/>
                  </a:lnTo>
                  <a:lnTo>
                    <a:pt x="108551" y="58630"/>
                  </a:lnTo>
                  <a:cubicBezTo>
                    <a:pt x="108739" y="65148"/>
                    <a:pt x="107581" y="71636"/>
                    <a:pt x="105149" y="77697"/>
                  </a:cubicBezTo>
                  <a:lnTo>
                    <a:pt x="113837" y="85775"/>
                  </a:lnTo>
                  <a:lnTo>
                    <a:pt x="108879" y="94263"/>
                  </a:lnTo>
                  <a:lnTo>
                    <a:pt x="98083" y="89791"/>
                  </a:lnTo>
                  <a:cubicBezTo>
                    <a:pt x="93987" y="94904"/>
                    <a:pt x="88881" y="99139"/>
                    <a:pt x="83075" y="102237"/>
                  </a:cubicBezTo>
                  <a:lnTo>
                    <a:pt x="84873" y="114275"/>
                  </a:lnTo>
                  <a:lnTo>
                    <a:pt x="75406" y="117680"/>
                  </a:lnTo>
                  <a:lnTo>
                    <a:pt x="69795" y="107013"/>
                  </a:lnTo>
                  <a:lnTo>
                    <a:pt x="69795" y="107013"/>
                  </a:lnTo>
                  <a:cubicBezTo>
                    <a:pt x="63333" y="108328"/>
                    <a:pt x="56666" y="108328"/>
                    <a:pt x="50204" y="107013"/>
                  </a:cubicBezTo>
                  <a:lnTo>
                    <a:pt x="44593" y="117680"/>
                  </a:lnTo>
                  <a:lnTo>
                    <a:pt x="35126" y="114275"/>
                  </a:lnTo>
                  <a:lnTo>
                    <a:pt x="36924" y="102237"/>
                  </a:lnTo>
                  <a:lnTo>
                    <a:pt x="36924" y="102237"/>
                  </a:lnTo>
                  <a:cubicBezTo>
                    <a:pt x="31118" y="99139"/>
                    <a:pt x="26012" y="94904"/>
                    <a:pt x="21916" y="89791"/>
                  </a:cubicBezTo>
                  <a:lnTo>
                    <a:pt x="11120" y="94263"/>
                  </a:lnTo>
                  <a:lnTo>
                    <a:pt x="6162" y="85775"/>
                  </a:lnTo>
                  <a:lnTo>
                    <a:pt x="14850" y="77697"/>
                  </a:lnTo>
                  <a:cubicBezTo>
                    <a:pt x="12418" y="71636"/>
                    <a:pt x="11260" y="65148"/>
                    <a:pt x="11448" y="58630"/>
                  </a:cubicBezTo>
                  <a:lnTo>
                    <a:pt x="586" y="54341"/>
                  </a:lnTo>
                  <a:lnTo>
                    <a:pt x="2298" y="44746"/>
                  </a:lnTo>
                  <a:lnTo>
                    <a:pt x="13902" y="44876"/>
                  </a:lnTo>
                  <a:cubicBezTo>
                    <a:pt x="15981" y="38688"/>
                    <a:pt x="19314" y="32983"/>
                    <a:pt x="23698" y="28109"/>
                  </a:cubicBezTo>
                  <a:lnTo>
                    <a:pt x="18196" y="17380"/>
                  </a:lnTo>
                  <a:lnTo>
                    <a:pt x="25859" y="11026"/>
                  </a:lnTo>
                  <a:lnTo>
                    <a:pt x="34523" y="19132"/>
                  </a:lnTo>
                  <a:lnTo>
                    <a:pt x="34523" y="19132"/>
                  </a:lnTo>
                  <a:cubicBezTo>
                    <a:pt x="40141" y="15712"/>
                    <a:pt x="46406" y="13459"/>
                    <a:pt x="52934" y="12510"/>
                  </a:cubicBezTo>
                  <a:lnTo>
                    <a:pt x="54949" y="510"/>
                  </a:lnTo>
                  <a:lnTo>
                    <a:pt x="65050" y="510"/>
                  </a:lnTo>
                  <a:lnTo>
                    <a:pt x="67065" y="12510"/>
                  </a:lnTo>
                  <a:cubicBezTo>
                    <a:pt x="73593" y="13459"/>
                    <a:pt x="79858" y="15712"/>
                    <a:pt x="85476" y="19132"/>
                  </a:cubicBezTo>
                  <a:close/>
                </a:path>
              </a:pathLst>
            </a:custGeom>
            <a:solidFill>
              <a:srgbClr val="32BAD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7" name="Shape 607"/>
            <p:cNvSpPr txBox="1"/>
            <p:nvPr/>
          </p:nvSpPr>
          <p:spPr>
            <a:xfrm>
              <a:off x="4392232" y="3136513"/>
              <a:ext cx="1781999" cy="1531799"/>
            </a:xfrm>
            <a:prstGeom prst="rect">
              <a:avLst/>
            </a:prstGeom>
            <a:noFill/>
            <a:ln>
              <a:noFill/>
            </a:ln>
          </p:spPr>
          <p:txBody>
            <a:bodyPr lIns="35550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980"/>
                </a:spcBef>
                <a:spcAft>
                  <a:spcPts val="980"/>
                </a:spcAft>
                <a:buNone/>
              </a:pPr>
              <a:endParaRPr sz="2400" b="0" i="0" u="none" strike="noStrike" cap="none" baseline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2059092" y="1733973"/>
              <a:ext cx="2167500" cy="2167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397" y="30392"/>
                  </a:moveTo>
                  <a:lnTo>
                    <a:pt x="107096" y="24522"/>
                  </a:lnTo>
                  <a:lnTo>
                    <a:pt x="113821" y="35937"/>
                  </a:lnTo>
                  <a:lnTo>
                    <a:pt x="101361" y="49004"/>
                  </a:lnTo>
                  <a:lnTo>
                    <a:pt x="101361" y="49004"/>
                  </a:lnTo>
                  <a:cubicBezTo>
                    <a:pt x="103354" y="56204"/>
                    <a:pt x="103354" y="63795"/>
                    <a:pt x="101361" y="70995"/>
                  </a:cubicBezTo>
                  <a:lnTo>
                    <a:pt x="113821" y="84062"/>
                  </a:lnTo>
                  <a:lnTo>
                    <a:pt x="107096" y="95477"/>
                  </a:lnTo>
                  <a:lnTo>
                    <a:pt x="90397" y="89607"/>
                  </a:lnTo>
                  <a:cubicBezTo>
                    <a:pt x="85031" y="94898"/>
                    <a:pt x="78323" y="98693"/>
                    <a:pt x="70964" y="100602"/>
                  </a:cubicBezTo>
                  <a:lnTo>
                    <a:pt x="66934" y="118602"/>
                  </a:lnTo>
                  <a:lnTo>
                    <a:pt x="53065" y="118602"/>
                  </a:lnTo>
                  <a:lnTo>
                    <a:pt x="49035" y="100602"/>
                  </a:lnTo>
                  <a:lnTo>
                    <a:pt x="49035" y="100602"/>
                  </a:lnTo>
                  <a:cubicBezTo>
                    <a:pt x="41676" y="98693"/>
                    <a:pt x="34968" y="94898"/>
                    <a:pt x="29602" y="89607"/>
                  </a:cubicBezTo>
                  <a:lnTo>
                    <a:pt x="12903" y="95477"/>
                  </a:lnTo>
                  <a:lnTo>
                    <a:pt x="6178" y="84062"/>
                  </a:lnTo>
                  <a:lnTo>
                    <a:pt x="18638" y="70995"/>
                  </a:lnTo>
                  <a:lnTo>
                    <a:pt x="18638" y="70995"/>
                  </a:lnTo>
                  <a:cubicBezTo>
                    <a:pt x="16645" y="63795"/>
                    <a:pt x="16645" y="56204"/>
                    <a:pt x="18638" y="49004"/>
                  </a:cubicBezTo>
                  <a:lnTo>
                    <a:pt x="6178" y="35937"/>
                  </a:lnTo>
                  <a:lnTo>
                    <a:pt x="12903" y="24522"/>
                  </a:lnTo>
                  <a:lnTo>
                    <a:pt x="29602" y="30392"/>
                  </a:lnTo>
                  <a:lnTo>
                    <a:pt x="29602" y="30392"/>
                  </a:lnTo>
                  <a:cubicBezTo>
                    <a:pt x="34968" y="25101"/>
                    <a:pt x="41676" y="21306"/>
                    <a:pt x="49035" y="19397"/>
                  </a:cubicBezTo>
                  <a:lnTo>
                    <a:pt x="53065" y="1397"/>
                  </a:lnTo>
                  <a:lnTo>
                    <a:pt x="66934" y="1397"/>
                  </a:lnTo>
                  <a:lnTo>
                    <a:pt x="70964" y="19397"/>
                  </a:lnTo>
                  <a:lnTo>
                    <a:pt x="70964" y="19397"/>
                  </a:lnTo>
                  <a:cubicBezTo>
                    <a:pt x="78323" y="21306"/>
                    <a:pt x="85031" y="25101"/>
                    <a:pt x="90397" y="30392"/>
                  </a:cubicBezTo>
                  <a:close/>
                </a:path>
              </a:pathLst>
            </a:custGeom>
            <a:solidFill>
              <a:srgbClr val="32BAD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9" name="Shape 609"/>
            <p:cNvSpPr txBox="1"/>
            <p:nvPr/>
          </p:nvSpPr>
          <p:spPr>
            <a:xfrm>
              <a:off x="2604758" y="2282936"/>
              <a:ext cx="1076100" cy="1069499"/>
            </a:xfrm>
            <a:prstGeom prst="rect">
              <a:avLst/>
            </a:prstGeom>
            <a:noFill/>
            <a:ln>
              <a:noFill/>
            </a:ln>
          </p:spPr>
          <p:txBody>
            <a:bodyPr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473"/>
                </a:spcBef>
                <a:spcAft>
                  <a:spcPts val="473"/>
                </a:spcAft>
                <a:buNone/>
              </a:pPr>
              <a:endParaRPr sz="1350" b="0" i="0" u="none" strike="noStrike" cap="none" baseline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10" name="Shape 610"/>
            <p:cNvSpPr/>
            <p:nvPr/>
          </p:nvSpPr>
          <p:spPr>
            <a:xfrm rot="-899889">
              <a:off x="3273078" y="238673"/>
              <a:ext cx="2123747" cy="21237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317" y="30392"/>
                  </a:moveTo>
                  <a:lnTo>
                    <a:pt x="107149" y="24594"/>
                  </a:lnTo>
                  <a:lnTo>
                    <a:pt x="113846" y="35991"/>
                  </a:lnTo>
                  <a:lnTo>
                    <a:pt x="101253" y="49004"/>
                  </a:lnTo>
                  <a:lnTo>
                    <a:pt x="101253" y="49004"/>
                  </a:lnTo>
                  <a:cubicBezTo>
                    <a:pt x="103240" y="56204"/>
                    <a:pt x="103240" y="63795"/>
                    <a:pt x="101253" y="70995"/>
                  </a:cubicBezTo>
                  <a:lnTo>
                    <a:pt x="113846" y="84008"/>
                  </a:lnTo>
                  <a:lnTo>
                    <a:pt x="107149" y="95405"/>
                  </a:lnTo>
                  <a:lnTo>
                    <a:pt x="90317" y="89607"/>
                  </a:lnTo>
                  <a:lnTo>
                    <a:pt x="90317" y="89607"/>
                  </a:lnTo>
                  <a:cubicBezTo>
                    <a:pt x="84965" y="94898"/>
                    <a:pt x="78275" y="98693"/>
                    <a:pt x="70936" y="100602"/>
                  </a:cubicBezTo>
                  <a:lnTo>
                    <a:pt x="66879" y="118602"/>
                  </a:lnTo>
                  <a:lnTo>
                    <a:pt x="53120" y="118602"/>
                  </a:lnTo>
                  <a:lnTo>
                    <a:pt x="49063" y="100602"/>
                  </a:lnTo>
                  <a:lnTo>
                    <a:pt x="49063" y="100602"/>
                  </a:lnTo>
                  <a:cubicBezTo>
                    <a:pt x="41724" y="98693"/>
                    <a:pt x="35034" y="94898"/>
                    <a:pt x="29682" y="89607"/>
                  </a:cubicBezTo>
                  <a:lnTo>
                    <a:pt x="12850" y="95405"/>
                  </a:lnTo>
                  <a:lnTo>
                    <a:pt x="6153" y="84008"/>
                  </a:lnTo>
                  <a:lnTo>
                    <a:pt x="18746" y="70995"/>
                  </a:lnTo>
                  <a:lnTo>
                    <a:pt x="18746" y="70995"/>
                  </a:lnTo>
                  <a:cubicBezTo>
                    <a:pt x="16759" y="63795"/>
                    <a:pt x="16759" y="56204"/>
                    <a:pt x="18746" y="49004"/>
                  </a:cubicBezTo>
                  <a:lnTo>
                    <a:pt x="6153" y="35991"/>
                  </a:lnTo>
                  <a:lnTo>
                    <a:pt x="12850" y="24594"/>
                  </a:lnTo>
                  <a:lnTo>
                    <a:pt x="29682" y="30392"/>
                  </a:lnTo>
                  <a:lnTo>
                    <a:pt x="29682" y="30392"/>
                  </a:lnTo>
                  <a:cubicBezTo>
                    <a:pt x="35034" y="25101"/>
                    <a:pt x="41724" y="21306"/>
                    <a:pt x="49063" y="19397"/>
                  </a:cubicBezTo>
                  <a:lnTo>
                    <a:pt x="53120" y="1397"/>
                  </a:lnTo>
                  <a:lnTo>
                    <a:pt x="66879" y="1397"/>
                  </a:lnTo>
                  <a:lnTo>
                    <a:pt x="70936" y="19397"/>
                  </a:lnTo>
                  <a:cubicBezTo>
                    <a:pt x="78275" y="21306"/>
                    <a:pt x="84965" y="25101"/>
                    <a:pt x="90317" y="30392"/>
                  </a:cubicBezTo>
                  <a:close/>
                </a:path>
              </a:pathLst>
            </a:custGeom>
            <a:solidFill>
              <a:srgbClr val="32BAD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1" name="Shape 611"/>
            <p:cNvSpPr txBox="1"/>
            <p:nvPr/>
          </p:nvSpPr>
          <p:spPr>
            <a:xfrm>
              <a:off x="3738878" y="704425"/>
              <a:ext cx="1192199" cy="1192199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700"/>
                </a:spcAft>
                <a:buNone/>
              </a:pPr>
              <a:endParaRPr sz="2000" b="0" i="0" u="none" strike="noStrike" cap="none" baseline="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612" name="Shape 612"/>
            <p:cNvSpPr/>
            <p:nvPr/>
          </p:nvSpPr>
          <p:spPr>
            <a:xfrm>
              <a:off x="3577576" y="1980864"/>
              <a:ext cx="3814800" cy="3814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967" y="4072"/>
                  </a:moveTo>
                  <a:lnTo>
                    <a:pt x="53967" y="4072"/>
                  </a:lnTo>
                  <a:cubicBezTo>
                    <a:pt x="77587" y="1540"/>
                    <a:pt x="100268" y="14026"/>
                    <a:pt x="110698" y="35302"/>
                  </a:cubicBezTo>
                  <a:cubicBezTo>
                    <a:pt x="121128" y="56578"/>
                    <a:pt x="117074" y="82088"/>
                    <a:pt x="100558" y="99108"/>
                  </a:cubicBezTo>
                  <a:lnTo>
                    <a:pt x="102979" y="101864"/>
                  </a:lnTo>
                  <a:lnTo>
                    <a:pt x="95361" y="100243"/>
                  </a:lnTo>
                  <a:lnTo>
                    <a:pt x="94502" y="92217"/>
                  </a:lnTo>
                  <a:lnTo>
                    <a:pt x="96924" y="94973"/>
                  </a:lnTo>
                  <a:cubicBezTo>
                    <a:pt x="111734" y="79609"/>
                    <a:pt x="115287" y="56712"/>
                    <a:pt x="105822" y="37646"/>
                  </a:cubicBezTo>
                  <a:cubicBezTo>
                    <a:pt x="96356" y="18580"/>
                    <a:pt x="75886" y="7403"/>
                    <a:pt x="54570" y="966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1675238" y="1249140"/>
              <a:ext cx="2771700" cy="2771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9688" y="9025"/>
                  </a:moveTo>
                  <a:lnTo>
                    <a:pt x="42536" y="16172"/>
                  </a:lnTo>
                  <a:lnTo>
                    <a:pt x="42536" y="16172"/>
                  </a:lnTo>
                  <a:cubicBezTo>
                    <a:pt x="22887" y="23801"/>
                    <a:pt x="10655" y="43271"/>
                    <a:pt x="12465" y="64037"/>
                  </a:cubicBezTo>
                  <a:lnTo>
                    <a:pt x="17241" y="62939"/>
                  </a:lnTo>
                  <a:lnTo>
                    <a:pt x="9930" y="71508"/>
                  </a:lnTo>
                  <a:lnTo>
                    <a:pt x="434" y="66802"/>
                  </a:lnTo>
                  <a:lnTo>
                    <a:pt x="5214" y="65703"/>
                  </a:lnTo>
                  <a:lnTo>
                    <a:pt x="5214" y="65703"/>
                  </a:lnTo>
                  <a:cubicBezTo>
                    <a:pt x="2645" y="41254"/>
                    <a:pt x="16735" y="18090"/>
                    <a:pt x="39688" y="902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2781866" y="-231776"/>
              <a:ext cx="2988300" cy="2988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80" y="64932"/>
                  </a:moveTo>
                  <a:lnTo>
                    <a:pt x="4780" y="64932"/>
                  </a:lnTo>
                  <a:cubicBezTo>
                    <a:pt x="3348" y="49029"/>
                    <a:pt x="8898" y="33288"/>
                    <a:pt x="20000" y="21768"/>
                  </a:cubicBezTo>
                  <a:lnTo>
                    <a:pt x="16980" y="18188"/>
                  </a:lnTo>
                  <a:lnTo>
                    <a:pt x="26606" y="20417"/>
                  </a:lnTo>
                  <a:lnTo>
                    <a:pt x="27560" y="30730"/>
                  </a:lnTo>
                  <a:lnTo>
                    <a:pt x="24541" y="27150"/>
                  </a:lnTo>
                  <a:lnTo>
                    <a:pt x="24541" y="27150"/>
                  </a:lnTo>
                  <a:cubicBezTo>
                    <a:pt x="15057" y="37149"/>
                    <a:pt x="10347" y="50675"/>
                    <a:pt x="11595" y="6432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615" name="Shape 615"/>
          <p:cNvPicPr preferRelativeResize="0"/>
          <p:nvPr/>
        </p:nvPicPr>
        <p:blipFill rotWithShape="1">
          <a:blip r:embed="rId5">
            <a:alphaModFix/>
          </a:blip>
          <a:srcRect l="21523" t="8634" r="22760" b="23430"/>
          <a:stretch/>
        </p:blipFill>
        <p:spPr>
          <a:xfrm>
            <a:off x="4827723" y="3824961"/>
            <a:ext cx="529200" cy="8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 rotWithShape="1">
          <a:blip r:embed="rId6">
            <a:alphaModFix/>
          </a:blip>
          <a:srcRect l="6832" t="15518" r="7755" b="29178"/>
          <a:stretch/>
        </p:blipFill>
        <p:spPr>
          <a:xfrm>
            <a:off x="3967539" y="2082173"/>
            <a:ext cx="833999" cy="6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 txBox="1"/>
          <p:nvPr/>
        </p:nvSpPr>
        <p:spPr>
          <a:xfrm>
            <a:off x="3867369" y="2636349"/>
            <a:ext cx="1032299" cy="4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1000"/>
              </a:spcBef>
              <a:buNone/>
            </a:pPr>
            <a:r>
              <a:rPr lang="en" sz="1200" dirty="0">
                <a:latin typeface="Varela Round"/>
                <a:ea typeface="Varela Round"/>
                <a:cs typeface="Varela Round"/>
                <a:sym typeface="Varela Round"/>
              </a:rPr>
              <a:t>Localized Content</a:t>
            </a:r>
          </a:p>
        </p:txBody>
      </p:sp>
      <p:sp>
        <p:nvSpPr>
          <p:cNvPr id="618" name="Shape 618"/>
          <p:cNvSpPr txBox="1"/>
          <p:nvPr/>
        </p:nvSpPr>
        <p:spPr>
          <a:xfrm>
            <a:off x="4576177" y="4518056"/>
            <a:ext cx="1032299" cy="4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1000"/>
              </a:spcBef>
              <a:buNone/>
            </a:pPr>
            <a:r>
              <a:rPr lang="en" sz="1800" dirty="0">
                <a:latin typeface="Varela Round"/>
                <a:ea typeface="Varela Round"/>
                <a:cs typeface="Varela Round"/>
                <a:sym typeface="Varela Round"/>
              </a:rPr>
              <a:t>Mobile</a:t>
            </a:r>
          </a:p>
        </p:txBody>
      </p:sp>
      <p:pic>
        <p:nvPicPr>
          <p:cNvPr id="619" name="Shape 6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41490" y="2964881"/>
            <a:ext cx="846299" cy="9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Shape 620"/>
          <p:cNvSpPr txBox="1"/>
          <p:nvPr/>
        </p:nvSpPr>
        <p:spPr>
          <a:xfrm>
            <a:off x="3112049" y="3540008"/>
            <a:ext cx="1032299" cy="4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1000"/>
              </a:spcBef>
              <a:buNone/>
            </a:pPr>
            <a:r>
              <a:rPr lang="en" dirty="0">
                <a:latin typeface="Varela Round"/>
                <a:ea typeface="Varela Round"/>
                <a:cs typeface="Varela Round"/>
                <a:sym typeface="Varela Round"/>
              </a:rPr>
              <a:t>Mother Tongue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>
            <a:spLocks noGrp="1"/>
          </p:cNvSpPr>
          <p:nvPr>
            <p:ph type="ctrTitle"/>
          </p:nvPr>
        </p:nvSpPr>
        <p:spPr>
          <a:xfrm>
            <a:off x="1650450" y="3498879"/>
            <a:ext cx="5843100" cy="944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6000">
              <a:solidFill>
                <a:srgbClr val="AACF2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AACF20"/>
                </a:solidFill>
              </a:rPr>
              <a:t>Demo</a:t>
            </a:r>
          </a:p>
        </p:txBody>
      </p:sp>
      <p:sp>
        <p:nvSpPr>
          <p:cNvPr id="626" name="Shape 626"/>
          <p:cNvSpPr/>
          <p:nvPr/>
        </p:nvSpPr>
        <p:spPr>
          <a:xfrm>
            <a:off x="3777527" y="1491576"/>
            <a:ext cx="1734899" cy="1702499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rgbClr val="AACF20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627" name="Shape 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347" y="1981221"/>
            <a:ext cx="723250" cy="7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 dirty="0">
                <a:solidFill>
                  <a:srgbClr val="000000"/>
                </a:solidFill>
              </a:rPr>
              <a:t>Web </a:t>
            </a:r>
            <a:r>
              <a:rPr lang="en" sz="3600" dirty="0" smtClean="0">
                <a:solidFill>
                  <a:srgbClr val="000000"/>
                </a:solidFill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</a:rPr>
              <a:t>nterface</a:t>
            </a:r>
            <a:endParaRPr lang="en" sz="3600" dirty="0">
              <a:solidFill>
                <a:srgbClr val="000000"/>
              </a:solidFill>
            </a:endParaRPr>
          </a:p>
        </p:txBody>
      </p:sp>
      <p:pic>
        <p:nvPicPr>
          <p:cNvPr id="2" name="final demo_v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90" y="1739565"/>
            <a:ext cx="6977058" cy="3924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Live Session</a:t>
            </a:r>
          </a:p>
        </p:txBody>
      </p:sp>
      <p:pic>
        <p:nvPicPr>
          <p:cNvPr id="2" name="Demo audi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0195" y="1816047"/>
            <a:ext cx="6786701" cy="3817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Shape 1002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Recorded Session - </a:t>
            </a:r>
            <a:r>
              <a:rPr lang="en" sz="3600" dirty="0" smtClean="0">
                <a:solidFill>
                  <a:srgbClr val="000000"/>
                </a:solidFill>
              </a:rPr>
              <a:t>Hotline</a:t>
            </a:r>
            <a:endParaRPr lang="en" sz="3600" dirty="0">
              <a:solidFill>
                <a:srgbClr val="000000"/>
              </a:solidFill>
            </a:endParaRPr>
          </a:p>
        </p:txBody>
      </p:sp>
      <p:sp>
        <p:nvSpPr>
          <p:cNvPr id="1003" name="Shape 1003"/>
          <p:cNvSpPr txBox="1">
            <a:spLocks noGrp="1"/>
          </p:cNvSpPr>
          <p:nvPr>
            <p:ph type="body" idx="1"/>
          </p:nvPr>
        </p:nvSpPr>
        <p:spPr>
          <a:xfrm>
            <a:off x="2213325" y="2909251"/>
            <a:ext cx="4858500" cy="99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800" dirty="0">
                <a:solidFill>
                  <a:srgbClr val="434343"/>
                </a:solidFill>
              </a:rPr>
              <a:t>1800-FLYOVER</a:t>
            </a:r>
          </a:p>
          <a:p>
            <a:pPr lvl="0" rtl="0">
              <a:spcBef>
                <a:spcPts val="0"/>
              </a:spcBef>
              <a:buNone/>
            </a:pPr>
            <a:endParaRPr sz="48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0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>
            <a:spLocks noGrp="1"/>
          </p:cNvSpPr>
          <p:nvPr>
            <p:ph type="ctrTitle"/>
          </p:nvPr>
        </p:nvSpPr>
        <p:spPr>
          <a:xfrm>
            <a:off x="1726650" y="30493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01ABCF"/>
                </a:solidFill>
              </a:rPr>
              <a:t>Design Process</a:t>
            </a:r>
          </a:p>
        </p:txBody>
      </p:sp>
      <p:sp>
        <p:nvSpPr>
          <p:cNvPr id="645" name="Shape 645"/>
          <p:cNvSpPr/>
          <p:nvPr/>
        </p:nvSpPr>
        <p:spPr>
          <a:xfrm>
            <a:off x="3777527" y="1491576"/>
            <a:ext cx="1734899" cy="1702499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rgbClr val="01ABCF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4334566" y="1993270"/>
            <a:ext cx="626305" cy="744063"/>
          </a:xfrm>
          <a:custGeom>
            <a:avLst/>
            <a:gdLst/>
            <a:ahLst/>
            <a:cxnLst/>
            <a:rect l="0" t="0" r="0" b="0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>
            <a:spLocks noGrp="1"/>
          </p:cNvSpPr>
          <p:nvPr>
            <p:ph type="title"/>
          </p:nvPr>
        </p:nvSpPr>
        <p:spPr>
          <a:xfrm>
            <a:off x="150" y="76201"/>
            <a:ext cx="9144000" cy="686099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Synthesis</a:t>
            </a:r>
          </a:p>
        </p:txBody>
      </p:sp>
      <p:pic>
        <p:nvPicPr>
          <p:cNvPr id="652" name="Shape 652"/>
          <p:cNvPicPr preferRelativeResize="0"/>
          <p:nvPr/>
        </p:nvPicPr>
        <p:blipFill rotWithShape="1">
          <a:blip r:embed="rId3">
            <a:alphaModFix/>
          </a:blip>
          <a:srcRect l="21776" t="6670" r="34114" b="1821"/>
          <a:stretch/>
        </p:blipFill>
        <p:spPr>
          <a:xfrm>
            <a:off x="152" y="890651"/>
            <a:ext cx="3161651" cy="596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552" y="3800101"/>
            <a:ext cx="5804451" cy="305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Shape 6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9552" y="890650"/>
            <a:ext cx="5804451" cy="2807063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Shape 655"/>
          <p:cNvSpPr/>
          <p:nvPr/>
        </p:nvSpPr>
        <p:spPr>
          <a:xfrm rot="10800000" flipH="1">
            <a:off x="3078125" y="7490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56" name="Shape 656"/>
          <p:cNvSpPr/>
          <p:nvPr/>
        </p:nvSpPr>
        <p:spPr>
          <a:xfrm>
            <a:off x="3078127" y="7142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150" y="152400"/>
            <a:ext cx="9144000" cy="686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chemeClr val="dk1"/>
                </a:solidFill>
                <a:latin typeface="Shadows Into Light"/>
                <a:cs typeface="Shadows Into Light"/>
              </a:rPr>
              <a:t>Low Fidelity Prototype</a:t>
            </a:r>
          </a:p>
        </p:txBody>
      </p:sp>
      <p:pic>
        <p:nvPicPr>
          <p:cNvPr id="662" name="Shape 6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601" y="998251"/>
            <a:ext cx="3651687" cy="23379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63" name="Shape 663"/>
          <p:cNvPicPr preferRelativeResize="0"/>
          <p:nvPr/>
        </p:nvPicPr>
        <p:blipFill rotWithShape="1">
          <a:blip r:embed="rId4">
            <a:alphaModFix/>
          </a:blip>
          <a:srcRect r="1458"/>
          <a:stretch/>
        </p:blipFill>
        <p:spPr>
          <a:xfrm>
            <a:off x="633500" y="998251"/>
            <a:ext cx="3651686" cy="2338000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64" name="Shape 6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522" y="3983902"/>
            <a:ext cx="3651645" cy="23379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65" name="Shape 6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3631" y="3983900"/>
            <a:ext cx="3651624" cy="2338000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66" name="Shape 666"/>
          <p:cNvSpPr txBox="1"/>
          <p:nvPr/>
        </p:nvSpPr>
        <p:spPr>
          <a:xfrm>
            <a:off x="1642893" y="3380502"/>
            <a:ext cx="16329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Registration</a:t>
            </a:r>
          </a:p>
        </p:txBody>
      </p:sp>
      <p:sp>
        <p:nvSpPr>
          <p:cNvPr id="667" name="Shape 667"/>
          <p:cNvSpPr txBox="1"/>
          <p:nvPr/>
        </p:nvSpPr>
        <p:spPr>
          <a:xfrm>
            <a:off x="5952993" y="3380502"/>
            <a:ext cx="16329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Profile Page</a:t>
            </a:r>
          </a:p>
        </p:txBody>
      </p:sp>
      <p:sp>
        <p:nvSpPr>
          <p:cNvPr id="668" name="Shape 668"/>
          <p:cNvSpPr txBox="1"/>
          <p:nvPr/>
        </p:nvSpPr>
        <p:spPr>
          <a:xfrm>
            <a:off x="1485543" y="6352302"/>
            <a:ext cx="19476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Student Profile</a:t>
            </a:r>
          </a:p>
        </p:txBody>
      </p:sp>
      <p:sp>
        <p:nvSpPr>
          <p:cNvPr id="669" name="Shape 669"/>
          <p:cNvSpPr txBox="1"/>
          <p:nvPr/>
        </p:nvSpPr>
        <p:spPr>
          <a:xfrm>
            <a:off x="5363193" y="6352302"/>
            <a:ext cx="28125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Session Feedback Form</a:t>
            </a:r>
          </a:p>
        </p:txBody>
      </p:sp>
      <p:sp>
        <p:nvSpPr>
          <p:cNvPr id="670" name="Shape 670"/>
          <p:cNvSpPr/>
          <p:nvPr/>
        </p:nvSpPr>
        <p:spPr>
          <a:xfrm>
            <a:off x="2672799" y="790477"/>
            <a:ext cx="3583174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71" name="Shape 671"/>
          <p:cNvSpPr/>
          <p:nvPr/>
        </p:nvSpPr>
        <p:spPr>
          <a:xfrm rot="10800000" flipH="1">
            <a:off x="2672800" y="825253"/>
            <a:ext cx="3583174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 txBox="1">
            <a:spLocks noGrp="1"/>
          </p:cNvSpPr>
          <p:nvPr>
            <p:ph type="title"/>
          </p:nvPr>
        </p:nvSpPr>
        <p:spPr>
          <a:xfrm>
            <a:off x="150" y="152400"/>
            <a:ext cx="9144000" cy="686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chemeClr val="dk1"/>
                </a:solidFill>
                <a:latin typeface="Shadows Into Light"/>
                <a:cs typeface="Shadows Into Light"/>
              </a:rPr>
              <a:t>High Fidelity Prototype</a:t>
            </a:r>
          </a:p>
        </p:txBody>
      </p:sp>
      <p:sp>
        <p:nvSpPr>
          <p:cNvPr id="677" name="Shape 677"/>
          <p:cNvSpPr txBox="1"/>
          <p:nvPr/>
        </p:nvSpPr>
        <p:spPr>
          <a:xfrm>
            <a:off x="1642893" y="3380502"/>
            <a:ext cx="16329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Registration</a:t>
            </a:r>
          </a:p>
        </p:txBody>
      </p:sp>
      <p:sp>
        <p:nvSpPr>
          <p:cNvPr id="678" name="Shape 678"/>
          <p:cNvSpPr txBox="1"/>
          <p:nvPr/>
        </p:nvSpPr>
        <p:spPr>
          <a:xfrm>
            <a:off x="5800593" y="3380502"/>
            <a:ext cx="16329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Profile Page</a:t>
            </a:r>
          </a:p>
        </p:txBody>
      </p:sp>
      <p:sp>
        <p:nvSpPr>
          <p:cNvPr id="679" name="Shape 679"/>
          <p:cNvSpPr txBox="1"/>
          <p:nvPr/>
        </p:nvSpPr>
        <p:spPr>
          <a:xfrm>
            <a:off x="1485543" y="6352302"/>
            <a:ext cx="19476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Student Profile</a:t>
            </a:r>
          </a:p>
        </p:txBody>
      </p:sp>
      <p:sp>
        <p:nvSpPr>
          <p:cNvPr id="680" name="Shape 680"/>
          <p:cNvSpPr txBox="1"/>
          <p:nvPr/>
        </p:nvSpPr>
        <p:spPr>
          <a:xfrm>
            <a:off x="5210793" y="6352302"/>
            <a:ext cx="2812500" cy="1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Session Feedback Form</a:t>
            </a:r>
          </a:p>
        </p:txBody>
      </p:sp>
      <p:pic>
        <p:nvPicPr>
          <p:cNvPr id="681" name="Shape 6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525" y="998251"/>
            <a:ext cx="3651700" cy="236974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82" name="Shape 6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200" y="1014126"/>
            <a:ext cx="3651700" cy="23379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83" name="Shape 6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500" y="3983902"/>
            <a:ext cx="3651700" cy="23379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84" name="Shape 6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202" y="3983902"/>
            <a:ext cx="3651701" cy="23379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85" name="Shape 685"/>
          <p:cNvSpPr/>
          <p:nvPr/>
        </p:nvSpPr>
        <p:spPr>
          <a:xfrm>
            <a:off x="2672803" y="838506"/>
            <a:ext cx="3846288" cy="31031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86" name="Shape 686"/>
          <p:cNvSpPr/>
          <p:nvPr/>
        </p:nvSpPr>
        <p:spPr>
          <a:xfrm rot="10800000" flipH="1">
            <a:off x="2672800" y="864549"/>
            <a:ext cx="3846288" cy="31031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>
            <a:spLocks noGrp="1"/>
          </p:cNvSpPr>
          <p:nvPr>
            <p:ph type="title"/>
          </p:nvPr>
        </p:nvSpPr>
        <p:spPr>
          <a:xfrm>
            <a:off x="1027952" y="801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Key Feature 1: Details of the Student</a:t>
            </a:r>
          </a:p>
        </p:txBody>
      </p:sp>
      <p:sp>
        <p:nvSpPr>
          <p:cNvPr id="692" name="Shape 692"/>
          <p:cNvSpPr/>
          <p:nvPr/>
        </p:nvSpPr>
        <p:spPr>
          <a:xfrm>
            <a:off x="3078127" y="9428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93" name="Shape 693"/>
          <p:cNvSpPr/>
          <p:nvPr/>
        </p:nvSpPr>
        <p:spPr>
          <a:xfrm rot="10800000" flipH="1">
            <a:off x="3078125" y="9776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694" name="Shape 6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2" y="1176926"/>
            <a:ext cx="8655573" cy="52505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5398975" y="5729825"/>
            <a:ext cx="2588400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i="1">
                <a:solidFill>
                  <a:srgbClr val="FFFFFF"/>
                </a:solidFill>
              </a:rPr>
              <a:t>Mumbai, India</a:t>
            </a: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" y="0"/>
            <a:ext cx="9313899" cy="704184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>
            <a:spLocks noGrp="1"/>
          </p:cNvSpPr>
          <p:nvPr>
            <p:ph type="title" idx="2"/>
          </p:nvPr>
        </p:nvSpPr>
        <p:spPr>
          <a:xfrm>
            <a:off x="6037500" y="1"/>
            <a:ext cx="3106500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i="1" dirty="0">
                <a:solidFill>
                  <a:srgbClr val="FFFFFF"/>
                </a:solidFill>
                <a:latin typeface="Shadows Into Light"/>
                <a:cs typeface="Shadows Into Light"/>
              </a:rPr>
              <a:t>New Delhi, India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Shape 6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2" y="1176926"/>
            <a:ext cx="8655573" cy="52505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00" name="Shape 700"/>
          <p:cNvSpPr txBox="1">
            <a:spLocks noGrp="1"/>
          </p:cNvSpPr>
          <p:nvPr>
            <p:ph type="title"/>
          </p:nvPr>
        </p:nvSpPr>
        <p:spPr>
          <a:xfrm>
            <a:off x="1027952" y="801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701" name="Shape 701"/>
          <p:cNvSpPr/>
          <p:nvPr/>
        </p:nvSpPr>
        <p:spPr>
          <a:xfrm>
            <a:off x="489850" y="1766075"/>
            <a:ext cx="8314500" cy="1083000"/>
          </a:xfrm>
          <a:prstGeom prst="rect">
            <a:avLst/>
          </a:prstGeom>
          <a:noFill/>
          <a:ln w="38100" cap="flat">
            <a:solidFill>
              <a:srgbClr val="EA3A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02" name="Shape 702"/>
          <p:cNvSpPr/>
          <p:nvPr/>
        </p:nvSpPr>
        <p:spPr>
          <a:xfrm>
            <a:off x="2462125" y="3133876"/>
            <a:ext cx="5241900" cy="815099"/>
          </a:xfrm>
          <a:prstGeom prst="wedgeRectCallout">
            <a:avLst>
              <a:gd name="adj1" fmla="val -22386"/>
              <a:gd name="adj2" fmla="val -79309"/>
            </a:avLst>
          </a:prstGeom>
          <a:solidFill>
            <a:srgbClr val="FFFFFF">
              <a:alpha val="7923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Information about the student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(Student Details, Short Biography)</a:t>
            </a:r>
          </a:p>
        </p:txBody>
      </p:sp>
      <p:sp>
        <p:nvSpPr>
          <p:cNvPr id="703" name="Shape 703"/>
          <p:cNvSpPr/>
          <p:nvPr/>
        </p:nvSpPr>
        <p:spPr>
          <a:xfrm>
            <a:off x="3078127" y="9428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04" name="Shape 704"/>
          <p:cNvSpPr/>
          <p:nvPr/>
        </p:nvSpPr>
        <p:spPr>
          <a:xfrm rot="10800000" flipH="1">
            <a:off x="3078125" y="9776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05" name="Shape 705"/>
          <p:cNvSpPr txBox="1">
            <a:spLocks noGrp="1"/>
          </p:cNvSpPr>
          <p:nvPr>
            <p:ph type="title" idx="2"/>
          </p:nvPr>
        </p:nvSpPr>
        <p:spPr>
          <a:xfrm>
            <a:off x="1027952" y="801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dirty="0">
                <a:solidFill>
                  <a:schemeClr val="dk1"/>
                </a:solidFill>
                <a:latin typeface="Shadows Into Light"/>
                <a:cs typeface="Shadows Into Light"/>
              </a:rPr>
              <a:t>Key Feature 1: Details of the Student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Shape 7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2" y="1176926"/>
            <a:ext cx="8655573" cy="52505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11" name="Shape 711"/>
          <p:cNvSpPr/>
          <p:nvPr/>
        </p:nvSpPr>
        <p:spPr>
          <a:xfrm>
            <a:off x="486127" y="3970425"/>
            <a:ext cx="4799099" cy="2333400"/>
          </a:xfrm>
          <a:prstGeom prst="rect">
            <a:avLst/>
          </a:prstGeom>
          <a:noFill/>
          <a:ln w="38100" cap="flat">
            <a:solidFill>
              <a:srgbClr val="EA3A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580325" y="6227626"/>
            <a:ext cx="4610700" cy="590100"/>
          </a:xfrm>
          <a:prstGeom prst="wedgeRectCallout">
            <a:avLst>
              <a:gd name="adj1" fmla="val -22046"/>
              <a:gd name="adj2" fmla="val -78618"/>
            </a:avLst>
          </a:prstGeom>
          <a:solidFill>
            <a:srgbClr val="FFFFFF">
              <a:alpha val="7923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List of previous lessons taught</a:t>
            </a:r>
          </a:p>
        </p:txBody>
      </p:sp>
      <p:sp>
        <p:nvSpPr>
          <p:cNvPr id="713" name="Shape 713"/>
          <p:cNvSpPr/>
          <p:nvPr/>
        </p:nvSpPr>
        <p:spPr>
          <a:xfrm rot="10800000" flipH="1">
            <a:off x="3078125" y="9776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14" name="Shape 714"/>
          <p:cNvSpPr/>
          <p:nvPr/>
        </p:nvSpPr>
        <p:spPr>
          <a:xfrm>
            <a:off x="3078127" y="9428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15" name="Shape 715"/>
          <p:cNvSpPr txBox="1">
            <a:spLocks noGrp="1"/>
          </p:cNvSpPr>
          <p:nvPr>
            <p:ph type="title"/>
          </p:nvPr>
        </p:nvSpPr>
        <p:spPr>
          <a:xfrm>
            <a:off x="1027952" y="801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Key Feature 1: Details of the Student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Shape 7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2" y="1176926"/>
            <a:ext cx="8655573" cy="5250599"/>
          </a:xfrm>
          <a:prstGeom prst="rect">
            <a:avLst/>
          </a:prstGeom>
          <a:noFill/>
          <a:ln w="19050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1027952" y="801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Key Feature 1: Details of the Student</a:t>
            </a:r>
          </a:p>
        </p:txBody>
      </p:sp>
      <p:sp>
        <p:nvSpPr>
          <p:cNvPr id="722" name="Shape 722"/>
          <p:cNvSpPr/>
          <p:nvPr/>
        </p:nvSpPr>
        <p:spPr>
          <a:xfrm>
            <a:off x="3078127" y="9428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23" name="Shape 723"/>
          <p:cNvSpPr/>
          <p:nvPr/>
        </p:nvSpPr>
        <p:spPr>
          <a:xfrm rot="10800000" flipH="1">
            <a:off x="3078125" y="9776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24" name="Shape 724"/>
          <p:cNvSpPr/>
          <p:nvPr/>
        </p:nvSpPr>
        <p:spPr>
          <a:xfrm>
            <a:off x="5349750" y="3970425"/>
            <a:ext cx="3364500" cy="2457000"/>
          </a:xfrm>
          <a:prstGeom prst="rect">
            <a:avLst/>
          </a:prstGeom>
          <a:noFill/>
          <a:ln w="38100" cap="flat">
            <a:solidFill>
              <a:srgbClr val="EA3A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580325" y="6239225"/>
            <a:ext cx="4610700" cy="578400"/>
          </a:xfrm>
          <a:prstGeom prst="wedgeRectCallout">
            <a:avLst>
              <a:gd name="adj1" fmla="val 54002"/>
              <a:gd name="adj2" fmla="val -76742"/>
            </a:avLst>
          </a:prstGeom>
          <a:solidFill>
            <a:srgbClr val="FFFFFF">
              <a:alpha val="79230"/>
            </a:srgb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Progress in live and IVR sessions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>
            <a:spLocks noGrp="1"/>
          </p:cNvSpPr>
          <p:nvPr>
            <p:ph type="title"/>
          </p:nvPr>
        </p:nvSpPr>
        <p:spPr>
          <a:xfrm>
            <a:off x="0" y="80176"/>
            <a:ext cx="9144000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Key Feature 2: One tool for conducting a session</a:t>
            </a:r>
          </a:p>
        </p:txBody>
      </p:sp>
      <p:sp>
        <p:nvSpPr>
          <p:cNvPr id="731" name="Shape 731"/>
          <p:cNvSpPr/>
          <p:nvPr/>
        </p:nvSpPr>
        <p:spPr>
          <a:xfrm>
            <a:off x="3078127" y="9428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32" name="Shape 732"/>
          <p:cNvSpPr/>
          <p:nvPr/>
        </p:nvSpPr>
        <p:spPr>
          <a:xfrm rot="10800000" flipH="1">
            <a:off x="3078125" y="9776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733" name="Shape 7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702" y="1247676"/>
            <a:ext cx="8730699" cy="5328325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Shape 7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702" y="1247676"/>
            <a:ext cx="8730699" cy="5328325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39" name="Shape 739"/>
          <p:cNvSpPr txBox="1">
            <a:spLocks noGrp="1"/>
          </p:cNvSpPr>
          <p:nvPr>
            <p:ph type="title"/>
          </p:nvPr>
        </p:nvSpPr>
        <p:spPr>
          <a:xfrm>
            <a:off x="0" y="80176"/>
            <a:ext cx="9144000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Key Feature 2: One tool for conducting a session</a:t>
            </a:r>
          </a:p>
        </p:txBody>
      </p:sp>
      <p:sp>
        <p:nvSpPr>
          <p:cNvPr id="740" name="Shape 740"/>
          <p:cNvSpPr/>
          <p:nvPr/>
        </p:nvSpPr>
        <p:spPr>
          <a:xfrm>
            <a:off x="3078127" y="9428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41" name="Shape 741"/>
          <p:cNvSpPr/>
          <p:nvPr/>
        </p:nvSpPr>
        <p:spPr>
          <a:xfrm rot="10800000" flipH="1">
            <a:off x="3078125" y="9776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42" name="Shape 742"/>
          <p:cNvSpPr/>
          <p:nvPr/>
        </p:nvSpPr>
        <p:spPr>
          <a:xfrm>
            <a:off x="257525" y="1532025"/>
            <a:ext cx="5530500" cy="4371000"/>
          </a:xfrm>
          <a:prstGeom prst="rect">
            <a:avLst/>
          </a:prstGeom>
          <a:noFill/>
          <a:ln w="38100" cap="flat">
            <a:solidFill>
              <a:srgbClr val="EA3A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271175" y="6060476"/>
            <a:ext cx="4991700" cy="686099"/>
          </a:xfrm>
          <a:prstGeom prst="wedgeRectCallout">
            <a:avLst>
              <a:gd name="adj1" fmla="val -3266"/>
              <a:gd name="adj2" fmla="val -63402"/>
            </a:avLst>
          </a:prstGeom>
          <a:solidFill>
            <a:schemeClr val="lt1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44" name="Shape 744"/>
          <p:cNvSpPr txBox="1"/>
          <p:nvPr/>
        </p:nvSpPr>
        <p:spPr>
          <a:xfrm>
            <a:off x="235689" y="6078626"/>
            <a:ext cx="5186699" cy="80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Used to refer to when teaching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(Lesson Plan, Previous Session Notes)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Shape 7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702" y="1247676"/>
            <a:ext cx="8730699" cy="5328325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50" name="Shape 750"/>
          <p:cNvSpPr txBox="1">
            <a:spLocks noGrp="1"/>
          </p:cNvSpPr>
          <p:nvPr>
            <p:ph type="title"/>
          </p:nvPr>
        </p:nvSpPr>
        <p:spPr>
          <a:xfrm>
            <a:off x="0" y="80176"/>
            <a:ext cx="9144000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Key Feature 2: One tool for conducting a session</a:t>
            </a:r>
          </a:p>
        </p:txBody>
      </p:sp>
      <p:sp>
        <p:nvSpPr>
          <p:cNvPr id="751" name="Shape 751"/>
          <p:cNvSpPr/>
          <p:nvPr/>
        </p:nvSpPr>
        <p:spPr>
          <a:xfrm>
            <a:off x="3078127" y="9428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52" name="Shape 752"/>
          <p:cNvSpPr/>
          <p:nvPr/>
        </p:nvSpPr>
        <p:spPr>
          <a:xfrm rot="10800000" flipH="1">
            <a:off x="3078125" y="9776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53" name="Shape 753"/>
          <p:cNvSpPr/>
          <p:nvPr/>
        </p:nvSpPr>
        <p:spPr>
          <a:xfrm>
            <a:off x="5929852" y="1608601"/>
            <a:ext cx="2643899" cy="4513500"/>
          </a:xfrm>
          <a:prstGeom prst="rect">
            <a:avLst/>
          </a:prstGeom>
          <a:noFill/>
          <a:ln w="38100" cap="flat">
            <a:solidFill>
              <a:srgbClr val="EA3A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54" name="Shape 754"/>
          <p:cNvSpPr/>
          <p:nvPr/>
        </p:nvSpPr>
        <p:spPr>
          <a:xfrm rot="-10798829">
            <a:off x="1839750" y="5706424"/>
            <a:ext cx="4404300" cy="1021200"/>
          </a:xfrm>
          <a:prstGeom prst="wedgeRectCallout">
            <a:avLst>
              <a:gd name="adj1" fmla="val -45500"/>
              <a:gd name="adj2" fmla="val 67321"/>
            </a:avLst>
          </a:prstGeom>
          <a:solidFill>
            <a:schemeClr val="lt1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55" name="Shape 755"/>
          <p:cNvSpPr txBox="1"/>
          <p:nvPr/>
        </p:nvSpPr>
        <p:spPr>
          <a:xfrm>
            <a:off x="1830450" y="5705543"/>
            <a:ext cx="4422900" cy="112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Used to provide feedback: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(Notes for the Volunteer, Assessment </a:t>
            </a:r>
            <a:br>
              <a:rPr lang="en" sz="1800"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Feedback for Parents)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Shape 7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4476" y="4376101"/>
            <a:ext cx="1689613" cy="152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Shape 7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127" y="4754726"/>
            <a:ext cx="2794349" cy="614751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Shape 762"/>
          <p:cNvSpPr/>
          <p:nvPr/>
        </p:nvSpPr>
        <p:spPr>
          <a:xfrm rot="10800000" flipH="1">
            <a:off x="3078125" y="10538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63" name="Shape 763"/>
          <p:cNvSpPr/>
          <p:nvPr/>
        </p:nvSpPr>
        <p:spPr>
          <a:xfrm>
            <a:off x="3078127" y="1154461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764" name="Shape 7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4125" y="4455551"/>
            <a:ext cx="1947799" cy="14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Shape 765"/>
          <p:cNvSpPr txBox="1"/>
          <p:nvPr/>
        </p:nvSpPr>
        <p:spPr>
          <a:xfrm>
            <a:off x="796050" y="1962225"/>
            <a:ext cx="7496400" cy="85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600"/>
              </a:spcBef>
              <a:buClr>
                <a:srgbClr val="434343"/>
              </a:buClr>
              <a:buSzPct val="100000"/>
              <a:buFont typeface="Varela Round"/>
              <a:buChar char="▧"/>
            </a:pPr>
            <a:r>
              <a:rPr lang="en" sz="24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Balance between English and Native language </a:t>
            </a:r>
          </a:p>
        </p:txBody>
      </p:sp>
      <p:sp>
        <p:nvSpPr>
          <p:cNvPr id="766" name="Shape 766"/>
          <p:cNvSpPr txBox="1">
            <a:spLocks noGrp="1"/>
          </p:cNvSpPr>
          <p:nvPr>
            <p:ph type="title"/>
          </p:nvPr>
        </p:nvSpPr>
        <p:spPr>
          <a:xfrm>
            <a:off x="1027963" y="143351"/>
            <a:ext cx="70880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000000"/>
                </a:solidFill>
                <a:latin typeface="Shadows Into Light"/>
                <a:cs typeface="Shadows Into Light"/>
              </a:rPr>
              <a:t>Content Design</a:t>
            </a:r>
          </a:p>
        </p:txBody>
      </p:sp>
      <p:sp>
        <p:nvSpPr>
          <p:cNvPr id="767" name="Shape 767"/>
          <p:cNvSpPr txBox="1"/>
          <p:nvPr/>
        </p:nvSpPr>
        <p:spPr>
          <a:xfrm>
            <a:off x="796050" y="2800425"/>
            <a:ext cx="7496400" cy="85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600"/>
              </a:spcBef>
              <a:buClr>
                <a:srgbClr val="434343"/>
              </a:buClr>
              <a:buSzPct val="100000"/>
              <a:buFont typeface="Varela Round"/>
              <a:buChar char="▧"/>
            </a:pPr>
            <a:r>
              <a:rPr lang="en" sz="24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Navigation of levelled content via IVR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150" y="76201"/>
            <a:ext cx="9144000" cy="686099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Usability Test</a:t>
            </a:r>
          </a:p>
        </p:txBody>
      </p:sp>
      <p:pic>
        <p:nvPicPr>
          <p:cNvPr id="773" name="Shape 773"/>
          <p:cNvPicPr preferRelativeResize="0"/>
          <p:nvPr/>
        </p:nvPicPr>
        <p:blipFill rotWithShape="1">
          <a:blip r:embed="rId3">
            <a:alphaModFix/>
          </a:blip>
          <a:srcRect t="2585" b="18357"/>
          <a:stretch/>
        </p:blipFill>
        <p:spPr>
          <a:xfrm>
            <a:off x="152" y="890651"/>
            <a:ext cx="4497625" cy="596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Shape 774"/>
          <p:cNvPicPr preferRelativeResize="0"/>
          <p:nvPr/>
        </p:nvPicPr>
        <p:blipFill rotWithShape="1">
          <a:blip r:embed="rId4">
            <a:alphaModFix/>
          </a:blip>
          <a:srcRect l="31631" r="30770" b="4269"/>
          <a:stretch/>
        </p:blipFill>
        <p:spPr>
          <a:xfrm>
            <a:off x="4764975" y="890651"/>
            <a:ext cx="4379024" cy="5967349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Shape 775"/>
          <p:cNvSpPr/>
          <p:nvPr/>
        </p:nvSpPr>
        <p:spPr>
          <a:xfrm>
            <a:off x="3078127" y="6380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76" name="Shape 776"/>
          <p:cNvSpPr/>
          <p:nvPr/>
        </p:nvSpPr>
        <p:spPr>
          <a:xfrm rot="10800000" flipH="1">
            <a:off x="3078125" y="6728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77" name="Shape 777"/>
          <p:cNvSpPr txBox="1"/>
          <p:nvPr/>
        </p:nvSpPr>
        <p:spPr>
          <a:xfrm>
            <a:off x="773450" y="6213451"/>
            <a:ext cx="2964900" cy="43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78" name="Shape 778"/>
          <p:cNvSpPr txBox="1"/>
          <p:nvPr/>
        </p:nvSpPr>
        <p:spPr>
          <a:xfrm>
            <a:off x="786351" y="6239225"/>
            <a:ext cx="3029399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Web Interface Testing </a:t>
            </a:r>
          </a:p>
        </p:txBody>
      </p:sp>
      <p:sp>
        <p:nvSpPr>
          <p:cNvPr id="779" name="Shape 779"/>
          <p:cNvSpPr txBox="1"/>
          <p:nvPr/>
        </p:nvSpPr>
        <p:spPr>
          <a:xfrm>
            <a:off x="5358352" y="6239225"/>
            <a:ext cx="3029399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latin typeface="Varela Round"/>
                <a:ea typeface="Varela Round"/>
                <a:cs typeface="Varela Round"/>
                <a:sym typeface="Varela Round"/>
              </a:rPr>
              <a:t>IVR Testing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>
                <a:solidFill>
                  <a:srgbClr val="000000"/>
                </a:solidFill>
              </a:rPr>
              <a:t>Matched volunteers and students based on gender, language and hometown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>
                <a:solidFill>
                  <a:srgbClr val="000000"/>
                </a:solidFill>
              </a:rPr>
              <a:t>Conducted tests with 4 student - volunteer pairs who were geographically dispersed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/>
            </a:r>
            <a:br>
              <a:rPr lang="en">
                <a:solidFill>
                  <a:srgbClr val="000000"/>
                </a:solidFill>
              </a:rPr>
            </a:br>
            <a:endParaRPr lang="en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5" name="Shape 785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00000"/>
                </a:solidFill>
              </a:rPr>
              <a:t>Usability Test Cycle</a:t>
            </a:r>
          </a:p>
        </p:txBody>
      </p:sp>
      <p:sp>
        <p:nvSpPr>
          <p:cNvPr id="786" name="Shape 786"/>
          <p:cNvSpPr/>
          <p:nvPr/>
        </p:nvSpPr>
        <p:spPr>
          <a:xfrm>
            <a:off x="1363500" y="4467151"/>
            <a:ext cx="1857000" cy="910499"/>
          </a:xfrm>
          <a:prstGeom prst="homePlate">
            <a:avLst>
              <a:gd name="adj" fmla="val 30129"/>
            </a:avLst>
          </a:prstGeom>
          <a:solidFill>
            <a:srgbClr val="32BAD6"/>
          </a:solidFill>
          <a:ln w="9525" cap="flat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Rapport Building</a:t>
            </a:r>
          </a:p>
        </p:txBody>
      </p:sp>
      <p:sp>
        <p:nvSpPr>
          <p:cNvPr id="787" name="Shape 787"/>
          <p:cNvSpPr/>
          <p:nvPr/>
        </p:nvSpPr>
        <p:spPr>
          <a:xfrm>
            <a:off x="2821569" y="4467151"/>
            <a:ext cx="1892999" cy="910499"/>
          </a:xfrm>
          <a:prstGeom prst="chevron">
            <a:avLst>
              <a:gd name="adj" fmla="val 29853"/>
            </a:avLst>
          </a:prstGeom>
          <a:solidFill>
            <a:srgbClr val="32BAD6"/>
          </a:solidFill>
          <a:ln w="9525" cap="flat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Lesson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1</a:t>
            </a:r>
          </a:p>
        </p:txBody>
      </p:sp>
      <p:sp>
        <p:nvSpPr>
          <p:cNvPr id="788" name="Shape 788"/>
          <p:cNvSpPr/>
          <p:nvPr/>
        </p:nvSpPr>
        <p:spPr>
          <a:xfrm>
            <a:off x="4315350" y="4467151"/>
            <a:ext cx="1892999" cy="910499"/>
          </a:xfrm>
          <a:prstGeom prst="chevron">
            <a:avLst>
              <a:gd name="adj" fmla="val 29853"/>
            </a:avLst>
          </a:prstGeom>
          <a:solidFill>
            <a:srgbClr val="AACF20"/>
          </a:solidFill>
          <a:ln w="9525" cap="flat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IVR Practice</a:t>
            </a:r>
          </a:p>
        </p:txBody>
      </p:sp>
      <p:sp>
        <p:nvSpPr>
          <p:cNvPr id="789" name="Shape 789"/>
          <p:cNvSpPr/>
          <p:nvPr/>
        </p:nvSpPr>
        <p:spPr>
          <a:xfrm>
            <a:off x="5849125" y="4467151"/>
            <a:ext cx="2038200" cy="910499"/>
          </a:xfrm>
          <a:prstGeom prst="chevron">
            <a:avLst>
              <a:gd name="adj" fmla="val 29853"/>
            </a:avLst>
          </a:prstGeom>
          <a:solidFill>
            <a:srgbClr val="32BAD6"/>
          </a:solidFill>
          <a:ln w="9525" cap="flat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Varela Round"/>
                <a:ea typeface="Varela Round"/>
                <a:cs typeface="Varela Round"/>
                <a:sym typeface="Varela Round"/>
              </a:rPr>
              <a:t>Review of Lesson 1</a:t>
            </a:r>
          </a:p>
        </p:txBody>
      </p:sp>
      <p:sp>
        <p:nvSpPr>
          <p:cNvPr id="790" name="Shape 790"/>
          <p:cNvSpPr txBox="1"/>
          <p:nvPr/>
        </p:nvSpPr>
        <p:spPr>
          <a:xfrm>
            <a:off x="2421202" y="5435401"/>
            <a:ext cx="3939599" cy="2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>
                <a:latin typeface="Varela Round"/>
                <a:ea typeface="Varela Round"/>
                <a:cs typeface="Varela Round"/>
                <a:sym typeface="Varela Round"/>
              </a:rPr>
              <a:t>Test Cycle for One Student - Volunteer Pair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Shape 79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10134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Shape 796"/>
          <p:cNvSpPr txBox="1">
            <a:spLocks noGrp="1"/>
          </p:cNvSpPr>
          <p:nvPr>
            <p:ph type="body" idx="1"/>
          </p:nvPr>
        </p:nvSpPr>
        <p:spPr>
          <a:xfrm>
            <a:off x="1070325" y="1918651"/>
            <a:ext cx="70880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3000" dirty="0">
                <a:solidFill>
                  <a:srgbClr val="000000"/>
                </a:solidFill>
                <a:latin typeface="Varela Round"/>
                <a:cs typeface="Varela Round"/>
              </a:rPr>
              <a:t>Medium works</a:t>
            </a: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3000" dirty="0">
                <a:solidFill>
                  <a:srgbClr val="000000"/>
                </a:solidFill>
                <a:latin typeface="Varela Round"/>
                <a:cs typeface="Varela Round"/>
              </a:rPr>
              <a:t>Establishing a rapport with the child helped in subsequent lessons</a:t>
            </a: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3000" dirty="0">
                <a:solidFill>
                  <a:srgbClr val="000000"/>
                </a:solidFill>
                <a:latin typeface="Varela Round"/>
                <a:cs typeface="Varela Round"/>
              </a:rPr>
              <a:t>Students and volunteers need training</a:t>
            </a:r>
          </a:p>
        </p:txBody>
      </p:sp>
      <p:sp>
        <p:nvSpPr>
          <p:cNvPr id="797" name="Shape 797"/>
          <p:cNvSpPr txBox="1">
            <a:spLocks noGrp="1"/>
          </p:cNvSpPr>
          <p:nvPr>
            <p:ph type="title"/>
          </p:nvPr>
        </p:nvSpPr>
        <p:spPr>
          <a:xfrm>
            <a:off x="1027952" y="156376"/>
            <a:ext cx="70880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000000"/>
                </a:solidFill>
                <a:latin typeface="Shadows Into Light"/>
                <a:cs typeface="Shadows Into Light"/>
              </a:rPr>
              <a:t>Key Findings from Testing</a:t>
            </a:r>
          </a:p>
        </p:txBody>
      </p:sp>
      <p:sp>
        <p:nvSpPr>
          <p:cNvPr id="798" name="Shape 798"/>
          <p:cNvSpPr/>
          <p:nvPr/>
        </p:nvSpPr>
        <p:spPr>
          <a:xfrm>
            <a:off x="2925727" y="1019079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99" name="Shape 799"/>
          <p:cNvSpPr/>
          <p:nvPr/>
        </p:nvSpPr>
        <p:spPr>
          <a:xfrm>
            <a:off x="2925727" y="977654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ctrTitle"/>
          </p:nvPr>
        </p:nvSpPr>
        <p:spPr>
          <a:xfrm>
            <a:off x="1114652" y="2616602"/>
            <a:ext cx="6914699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 dirty="0">
                <a:solidFill>
                  <a:srgbClr val="FFD966"/>
                </a:solidFill>
                <a:latin typeface="Shadows Into Light"/>
                <a:cs typeface="Shadows Into Light"/>
              </a:rPr>
              <a:t>208 Million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subTitle" idx="1"/>
          </p:nvPr>
        </p:nvSpPr>
        <p:spPr>
          <a:xfrm>
            <a:off x="1815402" y="3558151"/>
            <a:ext cx="5807999" cy="141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arela Round"/>
                <a:cs typeface="Varela Round"/>
              </a:rPr>
              <a:t>Number of children going to primary &amp; middle school in India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1726650" y="2896910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F9AC08"/>
                </a:solidFill>
              </a:rPr>
              <a:t>Impact</a:t>
            </a:r>
          </a:p>
        </p:txBody>
      </p:sp>
      <p:grpSp>
        <p:nvGrpSpPr>
          <p:cNvPr id="805" name="Shape 805"/>
          <p:cNvGrpSpPr/>
          <p:nvPr/>
        </p:nvGrpSpPr>
        <p:grpSpPr>
          <a:xfrm>
            <a:off x="3777527" y="1415376"/>
            <a:ext cx="1734899" cy="1702499"/>
            <a:chOff x="3777525" y="1872575"/>
            <a:chExt cx="1734899" cy="1702499"/>
          </a:xfrm>
        </p:grpSpPr>
        <p:sp>
          <p:nvSpPr>
            <p:cNvPr id="806" name="Shape 806"/>
            <p:cNvSpPr/>
            <p:nvPr/>
          </p:nvSpPr>
          <p:spPr>
            <a:xfrm>
              <a:off x="3777525" y="1872575"/>
              <a:ext cx="1734899" cy="1702499"/>
            </a:xfrm>
            <a:prstGeom prst="wedgeEllipseCallout">
              <a:avLst>
                <a:gd name="adj1" fmla="val 463"/>
                <a:gd name="adj2" fmla="val 63799"/>
              </a:avLst>
            </a:prstGeom>
            <a:solidFill>
              <a:srgbClr val="F9AC08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807" name="Shape 80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81575" y="2340402"/>
              <a:ext cx="722724" cy="7227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Shape 812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150575" y="-30401"/>
            <a:ext cx="10294074" cy="6858000"/>
          </a:xfrm>
          <a:prstGeom prst="rect">
            <a:avLst/>
          </a:prstGeom>
          <a:noFill/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13" name="Shape 813"/>
          <p:cNvSpPr/>
          <p:nvPr/>
        </p:nvSpPr>
        <p:spPr>
          <a:xfrm>
            <a:off x="263375" y="4121651"/>
            <a:ext cx="2542200" cy="2541000"/>
          </a:xfrm>
          <a:prstGeom prst="wedgeEllipseCallout">
            <a:avLst>
              <a:gd name="adj1" fmla="val -2582"/>
              <a:gd name="adj2" fmla="val 49697"/>
            </a:avLst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Equal access to all children</a:t>
            </a:r>
          </a:p>
        </p:txBody>
      </p:sp>
      <p:sp>
        <p:nvSpPr>
          <p:cNvPr id="814" name="Shape 814"/>
          <p:cNvSpPr txBox="1">
            <a:spLocks noGrp="1"/>
          </p:cNvSpPr>
          <p:nvPr>
            <p:ph type="title"/>
          </p:nvPr>
        </p:nvSpPr>
        <p:spPr>
          <a:xfrm>
            <a:off x="824552" y="156376"/>
            <a:ext cx="75476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Social Impact</a:t>
            </a:r>
          </a:p>
        </p:txBody>
      </p:sp>
      <p:sp>
        <p:nvSpPr>
          <p:cNvPr id="815" name="Shape 815"/>
          <p:cNvSpPr/>
          <p:nvPr/>
        </p:nvSpPr>
        <p:spPr>
          <a:xfrm>
            <a:off x="3335100" y="4121751"/>
            <a:ext cx="2542200" cy="2541000"/>
          </a:xfrm>
          <a:prstGeom prst="wedgeEllipseCallout">
            <a:avLst>
              <a:gd name="adj1" fmla="val -639"/>
              <a:gd name="adj2" fmla="val 49978"/>
            </a:avLst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Academic success,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Employment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opportunities</a:t>
            </a:r>
          </a:p>
        </p:txBody>
      </p:sp>
      <p:sp>
        <p:nvSpPr>
          <p:cNvPr id="816" name="Shape 816"/>
          <p:cNvSpPr/>
          <p:nvPr/>
        </p:nvSpPr>
        <p:spPr>
          <a:xfrm>
            <a:off x="6406725" y="4121751"/>
            <a:ext cx="2542200" cy="2541000"/>
          </a:xfrm>
          <a:prstGeom prst="wedgeEllipseCallout">
            <a:avLst>
              <a:gd name="adj1" fmla="val 780"/>
              <a:gd name="adj2" fmla="val 49512"/>
            </a:avLst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434343"/>
                </a:solidFill>
                <a:latin typeface="Varela Round"/>
                <a:ea typeface="Varela Round"/>
                <a:cs typeface="Varela Round"/>
                <a:sym typeface="Varela Round"/>
              </a:rPr>
              <a:t>More capable, confident future workforce</a:t>
            </a:r>
          </a:p>
        </p:txBody>
      </p:sp>
      <p:sp>
        <p:nvSpPr>
          <p:cNvPr id="817" name="Shape 817"/>
          <p:cNvSpPr/>
          <p:nvPr/>
        </p:nvSpPr>
        <p:spPr>
          <a:xfrm>
            <a:off x="3078127" y="1019079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18" name="Shape 818"/>
          <p:cNvSpPr/>
          <p:nvPr/>
        </p:nvSpPr>
        <p:spPr>
          <a:xfrm rot="10800000" flipH="1">
            <a:off x="3078125" y="10538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>
            <a:spLocks noGrp="1"/>
          </p:cNvSpPr>
          <p:nvPr>
            <p:ph type="ctrTitle"/>
          </p:nvPr>
        </p:nvSpPr>
        <p:spPr>
          <a:xfrm>
            <a:off x="1371427" y="1296702"/>
            <a:ext cx="6579299" cy="3011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000">
                <a:solidFill>
                  <a:srgbClr val="EA3A68"/>
                </a:solidFill>
              </a:rPr>
              <a:t>Next Steps</a:t>
            </a:r>
          </a:p>
        </p:txBody>
      </p:sp>
      <p:grpSp>
        <p:nvGrpSpPr>
          <p:cNvPr id="824" name="Shape 824"/>
          <p:cNvGrpSpPr/>
          <p:nvPr/>
        </p:nvGrpSpPr>
        <p:grpSpPr>
          <a:xfrm>
            <a:off x="3777527" y="1491576"/>
            <a:ext cx="1734899" cy="1702499"/>
            <a:chOff x="3777525" y="1872575"/>
            <a:chExt cx="1734899" cy="1702499"/>
          </a:xfrm>
        </p:grpSpPr>
        <p:sp>
          <p:nvSpPr>
            <p:cNvPr id="825" name="Shape 825"/>
            <p:cNvSpPr/>
            <p:nvPr/>
          </p:nvSpPr>
          <p:spPr>
            <a:xfrm>
              <a:off x="3777525" y="1872575"/>
              <a:ext cx="1734899" cy="1702499"/>
            </a:xfrm>
            <a:prstGeom prst="wedgeEllipseCallout">
              <a:avLst>
                <a:gd name="adj1" fmla="val 463"/>
                <a:gd name="adj2" fmla="val 63799"/>
              </a:avLst>
            </a:prstGeom>
            <a:solidFill>
              <a:srgbClr val="EA3A68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4215390" y="2454273"/>
              <a:ext cx="831889" cy="713016"/>
            </a:xfrm>
            <a:custGeom>
              <a:avLst/>
              <a:gdLst/>
              <a:ahLst/>
              <a:cxnLst/>
              <a:rect l="0" t="0" r="0" b="0"/>
              <a:pathLst>
                <a:path w="18981" h="16766" extrusionOk="0">
                  <a:moveTo>
                    <a:pt x="5451" y="5475"/>
                  </a:moveTo>
                  <a:lnTo>
                    <a:pt x="5257" y="5548"/>
                  </a:lnTo>
                  <a:lnTo>
                    <a:pt x="5159" y="5597"/>
                  </a:lnTo>
                  <a:lnTo>
                    <a:pt x="5062" y="5670"/>
                  </a:lnTo>
                  <a:lnTo>
                    <a:pt x="5013" y="5743"/>
                  </a:lnTo>
                  <a:lnTo>
                    <a:pt x="4965" y="5816"/>
                  </a:lnTo>
                  <a:lnTo>
                    <a:pt x="4940" y="5889"/>
                  </a:lnTo>
                  <a:lnTo>
                    <a:pt x="4965" y="5962"/>
                  </a:lnTo>
                  <a:lnTo>
                    <a:pt x="5013" y="6011"/>
                  </a:lnTo>
                  <a:lnTo>
                    <a:pt x="5086" y="6059"/>
                  </a:lnTo>
                  <a:lnTo>
                    <a:pt x="5208" y="6059"/>
                  </a:lnTo>
                  <a:lnTo>
                    <a:pt x="5354" y="6035"/>
                  </a:lnTo>
                  <a:lnTo>
                    <a:pt x="5476" y="6011"/>
                  </a:lnTo>
                  <a:lnTo>
                    <a:pt x="5695" y="6011"/>
                  </a:lnTo>
                  <a:lnTo>
                    <a:pt x="5792" y="5986"/>
                  </a:lnTo>
                  <a:lnTo>
                    <a:pt x="5865" y="5913"/>
                  </a:lnTo>
                  <a:lnTo>
                    <a:pt x="5914" y="5816"/>
                  </a:lnTo>
                  <a:lnTo>
                    <a:pt x="5938" y="5743"/>
                  </a:lnTo>
                  <a:lnTo>
                    <a:pt x="5938" y="5694"/>
                  </a:lnTo>
                  <a:lnTo>
                    <a:pt x="5889" y="5573"/>
                  </a:lnTo>
                  <a:lnTo>
                    <a:pt x="5792" y="5500"/>
                  </a:lnTo>
                  <a:lnTo>
                    <a:pt x="5670" y="5475"/>
                  </a:lnTo>
                  <a:close/>
                  <a:moveTo>
                    <a:pt x="4575" y="5986"/>
                  </a:moveTo>
                  <a:lnTo>
                    <a:pt x="4454" y="6011"/>
                  </a:lnTo>
                  <a:lnTo>
                    <a:pt x="4356" y="6035"/>
                  </a:lnTo>
                  <a:lnTo>
                    <a:pt x="4259" y="6084"/>
                  </a:lnTo>
                  <a:lnTo>
                    <a:pt x="4113" y="6205"/>
                  </a:lnTo>
                  <a:lnTo>
                    <a:pt x="4040" y="6254"/>
                  </a:lnTo>
                  <a:lnTo>
                    <a:pt x="3991" y="6351"/>
                  </a:lnTo>
                  <a:lnTo>
                    <a:pt x="3967" y="6424"/>
                  </a:lnTo>
                  <a:lnTo>
                    <a:pt x="3991" y="6522"/>
                  </a:lnTo>
                  <a:lnTo>
                    <a:pt x="4064" y="6570"/>
                  </a:lnTo>
                  <a:lnTo>
                    <a:pt x="4162" y="6619"/>
                  </a:lnTo>
                  <a:lnTo>
                    <a:pt x="4283" y="6595"/>
                  </a:lnTo>
                  <a:lnTo>
                    <a:pt x="4429" y="6546"/>
                  </a:lnTo>
                  <a:lnTo>
                    <a:pt x="4527" y="6522"/>
                  </a:lnTo>
                  <a:lnTo>
                    <a:pt x="4551" y="6497"/>
                  </a:lnTo>
                  <a:lnTo>
                    <a:pt x="4648" y="6473"/>
                  </a:lnTo>
                  <a:lnTo>
                    <a:pt x="4721" y="6424"/>
                  </a:lnTo>
                  <a:lnTo>
                    <a:pt x="4794" y="6327"/>
                  </a:lnTo>
                  <a:lnTo>
                    <a:pt x="4794" y="6205"/>
                  </a:lnTo>
                  <a:lnTo>
                    <a:pt x="4770" y="6108"/>
                  </a:lnTo>
                  <a:lnTo>
                    <a:pt x="4673" y="6035"/>
                  </a:lnTo>
                  <a:lnTo>
                    <a:pt x="4575" y="5986"/>
                  </a:lnTo>
                  <a:close/>
                  <a:moveTo>
                    <a:pt x="7593" y="5962"/>
                  </a:moveTo>
                  <a:lnTo>
                    <a:pt x="7495" y="6011"/>
                  </a:lnTo>
                  <a:lnTo>
                    <a:pt x="7447" y="6059"/>
                  </a:lnTo>
                  <a:lnTo>
                    <a:pt x="7398" y="6132"/>
                  </a:lnTo>
                  <a:lnTo>
                    <a:pt x="7398" y="6181"/>
                  </a:lnTo>
                  <a:lnTo>
                    <a:pt x="7422" y="6254"/>
                  </a:lnTo>
                  <a:lnTo>
                    <a:pt x="7520" y="6351"/>
                  </a:lnTo>
                  <a:lnTo>
                    <a:pt x="7593" y="6424"/>
                  </a:lnTo>
                  <a:lnTo>
                    <a:pt x="7641" y="6449"/>
                  </a:lnTo>
                  <a:lnTo>
                    <a:pt x="7666" y="6473"/>
                  </a:lnTo>
                  <a:lnTo>
                    <a:pt x="7690" y="6497"/>
                  </a:lnTo>
                  <a:lnTo>
                    <a:pt x="7714" y="6546"/>
                  </a:lnTo>
                  <a:lnTo>
                    <a:pt x="7763" y="6619"/>
                  </a:lnTo>
                  <a:lnTo>
                    <a:pt x="7787" y="6668"/>
                  </a:lnTo>
                  <a:lnTo>
                    <a:pt x="7812" y="6692"/>
                  </a:lnTo>
                  <a:lnTo>
                    <a:pt x="7909" y="6741"/>
                  </a:lnTo>
                  <a:lnTo>
                    <a:pt x="8031" y="6741"/>
                  </a:lnTo>
                  <a:lnTo>
                    <a:pt x="8128" y="6716"/>
                  </a:lnTo>
                  <a:lnTo>
                    <a:pt x="8201" y="6643"/>
                  </a:lnTo>
                  <a:lnTo>
                    <a:pt x="8250" y="6546"/>
                  </a:lnTo>
                  <a:lnTo>
                    <a:pt x="8250" y="6449"/>
                  </a:lnTo>
                  <a:lnTo>
                    <a:pt x="8225" y="6351"/>
                  </a:lnTo>
                  <a:lnTo>
                    <a:pt x="8177" y="6254"/>
                  </a:lnTo>
                  <a:lnTo>
                    <a:pt x="8104" y="6181"/>
                  </a:lnTo>
                  <a:lnTo>
                    <a:pt x="8006" y="6108"/>
                  </a:lnTo>
                  <a:lnTo>
                    <a:pt x="7909" y="6035"/>
                  </a:lnTo>
                  <a:lnTo>
                    <a:pt x="7812" y="5986"/>
                  </a:lnTo>
                  <a:lnTo>
                    <a:pt x="7690" y="5962"/>
                  </a:lnTo>
                  <a:close/>
                  <a:moveTo>
                    <a:pt x="3578" y="6741"/>
                  </a:moveTo>
                  <a:lnTo>
                    <a:pt x="3456" y="6765"/>
                  </a:lnTo>
                  <a:lnTo>
                    <a:pt x="3359" y="6814"/>
                  </a:lnTo>
                  <a:lnTo>
                    <a:pt x="3286" y="6887"/>
                  </a:lnTo>
                  <a:lnTo>
                    <a:pt x="3189" y="6960"/>
                  </a:lnTo>
                  <a:lnTo>
                    <a:pt x="3140" y="7081"/>
                  </a:lnTo>
                  <a:lnTo>
                    <a:pt x="3091" y="7179"/>
                  </a:lnTo>
                  <a:lnTo>
                    <a:pt x="3067" y="7300"/>
                  </a:lnTo>
                  <a:lnTo>
                    <a:pt x="3067" y="7398"/>
                  </a:lnTo>
                  <a:lnTo>
                    <a:pt x="3091" y="7446"/>
                  </a:lnTo>
                  <a:lnTo>
                    <a:pt x="3116" y="7471"/>
                  </a:lnTo>
                  <a:lnTo>
                    <a:pt x="3189" y="7519"/>
                  </a:lnTo>
                  <a:lnTo>
                    <a:pt x="3286" y="7544"/>
                  </a:lnTo>
                  <a:lnTo>
                    <a:pt x="3359" y="7519"/>
                  </a:lnTo>
                  <a:lnTo>
                    <a:pt x="3481" y="7446"/>
                  </a:lnTo>
                  <a:lnTo>
                    <a:pt x="3554" y="7325"/>
                  </a:lnTo>
                  <a:lnTo>
                    <a:pt x="3627" y="7276"/>
                  </a:lnTo>
                  <a:lnTo>
                    <a:pt x="3651" y="7252"/>
                  </a:lnTo>
                  <a:lnTo>
                    <a:pt x="3700" y="7227"/>
                  </a:lnTo>
                  <a:lnTo>
                    <a:pt x="3773" y="7179"/>
                  </a:lnTo>
                  <a:lnTo>
                    <a:pt x="3821" y="7106"/>
                  </a:lnTo>
                  <a:lnTo>
                    <a:pt x="3821" y="7033"/>
                  </a:lnTo>
                  <a:lnTo>
                    <a:pt x="3821" y="6935"/>
                  </a:lnTo>
                  <a:lnTo>
                    <a:pt x="3797" y="6862"/>
                  </a:lnTo>
                  <a:lnTo>
                    <a:pt x="3724" y="6789"/>
                  </a:lnTo>
                  <a:lnTo>
                    <a:pt x="3651" y="6765"/>
                  </a:lnTo>
                  <a:lnTo>
                    <a:pt x="3578" y="6741"/>
                  </a:lnTo>
                  <a:close/>
                  <a:moveTo>
                    <a:pt x="16863" y="4526"/>
                  </a:moveTo>
                  <a:lnTo>
                    <a:pt x="16766" y="4575"/>
                  </a:lnTo>
                  <a:lnTo>
                    <a:pt x="16693" y="4624"/>
                  </a:lnTo>
                  <a:lnTo>
                    <a:pt x="16620" y="4697"/>
                  </a:lnTo>
                  <a:lnTo>
                    <a:pt x="16498" y="4843"/>
                  </a:lnTo>
                  <a:lnTo>
                    <a:pt x="16401" y="5037"/>
                  </a:lnTo>
                  <a:lnTo>
                    <a:pt x="16158" y="5500"/>
                  </a:lnTo>
                  <a:lnTo>
                    <a:pt x="15914" y="5962"/>
                  </a:lnTo>
                  <a:lnTo>
                    <a:pt x="15647" y="5816"/>
                  </a:lnTo>
                  <a:lnTo>
                    <a:pt x="15501" y="5719"/>
                  </a:lnTo>
                  <a:lnTo>
                    <a:pt x="15355" y="5670"/>
                  </a:lnTo>
                  <a:lnTo>
                    <a:pt x="15233" y="5646"/>
                  </a:lnTo>
                  <a:lnTo>
                    <a:pt x="15087" y="5597"/>
                  </a:lnTo>
                  <a:lnTo>
                    <a:pt x="15038" y="5573"/>
                  </a:lnTo>
                  <a:lnTo>
                    <a:pt x="15014" y="5573"/>
                  </a:lnTo>
                  <a:lnTo>
                    <a:pt x="14917" y="5621"/>
                  </a:lnTo>
                  <a:lnTo>
                    <a:pt x="14892" y="5646"/>
                  </a:lnTo>
                  <a:lnTo>
                    <a:pt x="14844" y="5694"/>
                  </a:lnTo>
                  <a:lnTo>
                    <a:pt x="14844" y="5767"/>
                  </a:lnTo>
                  <a:lnTo>
                    <a:pt x="14868" y="5840"/>
                  </a:lnTo>
                  <a:lnTo>
                    <a:pt x="14892" y="5913"/>
                  </a:lnTo>
                  <a:lnTo>
                    <a:pt x="15087" y="6059"/>
                  </a:lnTo>
                  <a:lnTo>
                    <a:pt x="15282" y="6181"/>
                  </a:lnTo>
                  <a:lnTo>
                    <a:pt x="15671" y="6424"/>
                  </a:lnTo>
                  <a:lnTo>
                    <a:pt x="15355" y="6984"/>
                  </a:lnTo>
                  <a:lnTo>
                    <a:pt x="15160" y="7252"/>
                  </a:lnTo>
                  <a:lnTo>
                    <a:pt x="14965" y="7519"/>
                  </a:lnTo>
                  <a:lnTo>
                    <a:pt x="14941" y="7592"/>
                  </a:lnTo>
                  <a:lnTo>
                    <a:pt x="14941" y="7641"/>
                  </a:lnTo>
                  <a:lnTo>
                    <a:pt x="14941" y="7714"/>
                  </a:lnTo>
                  <a:lnTo>
                    <a:pt x="14965" y="7763"/>
                  </a:lnTo>
                  <a:lnTo>
                    <a:pt x="15014" y="7836"/>
                  </a:lnTo>
                  <a:lnTo>
                    <a:pt x="15063" y="7860"/>
                  </a:lnTo>
                  <a:lnTo>
                    <a:pt x="15111" y="7884"/>
                  </a:lnTo>
                  <a:lnTo>
                    <a:pt x="15184" y="7909"/>
                  </a:lnTo>
                  <a:lnTo>
                    <a:pt x="15257" y="7884"/>
                  </a:lnTo>
                  <a:lnTo>
                    <a:pt x="15355" y="7860"/>
                  </a:lnTo>
                  <a:lnTo>
                    <a:pt x="15501" y="7763"/>
                  </a:lnTo>
                  <a:lnTo>
                    <a:pt x="15622" y="7641"/>
                  </a:lnTo>
                  <a:lnTo>
                    <a:pt x="15744" y="7471"/>
                  </a:lnTo>
                  <a:lnTo>
                    <a:pt x="15866" y="7276"/>
                  </a:lnTo>
                  <a:lnTo>
                    <a:pt x="15963" y="7081"/>
                  </a:lnTo>
                  <a:lnTo>
                    <a:pt x="16133" y="6716"/>
                  </a:lnTo>
                  <a:lnTo>
                    <a:pt x="16328" y="6862"/>
                  </a:lnTo>
                  <a:lnTo>
                    <a:pt x="16523" y="7008"/>
                  </a:lnTo>
                  <a:lnTo>
                    <a:pt x="16742" y="7106"/>
                  </a:lnTo>
                  <a:lnTo>
                    <a:pt x="16839" y="7130"/>
                  </a:lnTo>
                  <a:lnTo>
                    <a:pt x="16961" y="7154"/>
                  </a:lnTo>
                  <a:lnTo>
                    <a:pt x="17034" y="7130"/>
                  </a:lnTo>
                  <a:lnTo>
                    <a:pt x="17082" y="7106"/>
                  </a:lnTo>
                  <a:lnTo>
                    <a:pt x="17131" y="7057"/>
                  </a:lnTo>
                  <a:lnTo>
                    <a:pt x="17155" y="7008"/>
                  </a:lnTo>
                  <a:lnTo>
                    <a:pt x="17180" y="6960"/>
                  </a:lnTo>
                  <a:lnTo>
                    <a:pt x="17180" y="6887"/>
                  </a:lnTo>
                  <a:lnTo>
                    <a:pt x="17155" y="6814"/>
                  </a:lnTo>
                  <a:lnTo>
                    <a:pt x="17131" y="6765"/>
                  </a:lnTo>
                  <a:lnTo>
                    <a:pt x="16961" y="6619"/>
                  </a:lnTo>
                  <a:lnTo>
                    <a:pt x="16766" y="6497"/>
                  </a:lnTo>
                  <a:lnTo>
                    <a:pt x="16377" y="6254"/>
                  </a:lnTo>
                  <a:lnTo>
                    <a:pt x="16644" y="5670"/>
                  </a:lnTo>
                  <a:lnTo>
                    <a:pt x="16766" y="5427"/>
                  </a:lnTo>
                  <a:lnTo>
                    <a:pt x="16912" y="5183"/>
                  </a:lnTo>
                  <a:lnTo>
                    <a:pt x="17034" y="4916"/>
                  </a:lnTo>
                  <a:lnTo>
                    <a:pt x="17082" y="4770"/>
                  </a:lnTo>
                  <a:lnTo>
                    <a:pt x="17082" y="4648"/>
                  </a:lnTo>
                  <a:lnTo>
                    <a:pt x="17082" y="4599"/>
                  </a:lnTo>
                  <a:lnTo>
                    <a:pt x="17058" y="4551"/>
                  </a:lnTo>
                  <a:lnTo>
                    <a:pt x="17009" y="4526"/>
                  </a:lnTo>
                  <a:close/>
                  <a:moveTo>
                    <a:pt x="8420" y="6838"/>
                  </a:moveTo>
                  <a:lnTo>
                    <a:pt x="8371" y="6862"/>
                  </a:lnTo>
                  <a:lnTo>
                    <a:pt x="8298" y="6911"/>
                  </a:lnTo>
                  <a:lnTo>
                    <a:pt x="8274" y="6984"/>
                  </a:lnTo>
                  <a:lnTo>
                    <a:pt x="8250" y="7081"/>
                  </a:lnTo>
                  <a:lnTo>
                    <a:pt x="8274" y="7179"/>
                  </a:lnTo>
                  <a:lnTo>
                    <a:pt x="8298" y="7276"/>
                  </a:lnTo>
                  <a:lnTo>
                    <a:pt x="8347" y="7373"/>
                  </a:lnTo>
                  <a:lnTo>
                    <a:pt x="8420" y="7519"/>
                  </a:lnTo>
                  <a:lnTo>
                    <a:pt x="8444" y="7665"/>
                  </a:lnTo>
                  <a:lnTo>
                    <a:pt x="8444" y="7763"/>
                  </a:lnTo>
                  <a:lnTo>
                    <a:pt x="8493" y="7836"/>
                  </a:lnTo>
                  <a:lnTo>
                    <a:pt x="8566" y="7909"/>
                  </a:lnTo>
                  <a:lnTo>
                    <a:pt x="8663" y="7933"/>
                  </a:lnTo>
                  <a:lnTo>
                    <a:pt x="8761" y="7957"/>
                  </a:lnTo>
                  <a:lnTo>
                    <a:pt x="8882" y="7909"/>
                  </a:lnTo>
                  <a:lnTo>
                    <a:pt x="8980" y="7836"/>
                  </a:lnTo>
                  <a:lnTo>
                    <a:pt x="9004" y="7787"/>
                  </a:lnTo>
                  <a:lnTo>
                    <a:pt x="9028" y="7738"/>
                  </a:lnTo>
                  <a:lnTo>
                    <a:pt x="9028" y="7592"/>
                  </a:lnTo>
                  <a:lnTo>
                    <a:pt x="9004" y="7446"/>
                  </a:lnTo>
                  <a:lnTo>
                    <a:pt x="8955" y="7325"/>
                  </a:lnTo>
                  <a:lnTo>
                    <a:pt x="8882" y="7179"/>
                  </a:lnTo>
                  <a:lnTo>
                    <a:pt x="8809" y="7057"/>
                  </a:lnTo>
                  <a:lnTo>
                    <a:pt x="8712" y="6960"/>
                  </a:lnTo>
                  <a:lnTo>
                    <a:pt x="8663" y="6911"/>
                  </a:lnTo>
                  <a:lnTo>
                    <a:pt x="8615" y="6862"/>
                  </a:lnTo>
                  <a:lnTo>
                    <a:pt x="8542" y="6838"/>
                  </a:lnTo>
                  <a:close/>
                  <a:moveTo>
                    <a:pt x="16255" y="7495"/>
                  </a:moveTo>
                  <a:lnTo>
                    <a:pt x="16206" y="7544"/>
                  </a:lnTo>
                  <a:lnTo>
                    <a:pt x="16158" y="7592"/>
                  </a:lnTo>
                  <a:lnTo>
                    <a:pt x="16158" y="7714"/>
                  </a:lnTo>
                  <a:lnTo>
                    <a:pt x="16158" y="7836"/>
                  </a:lnTo>
                  <a:lnTo>
                    <a:pt x="16206" y="7982"/>
                  </a:lnTo>
                  <a:lnTo>
                    <a:pt x="16231" y="8030"/>
                  </a:lnTo>
                  <a:lnTo>
                    <a:pt x="16279" y="8079"/>
                  </a:lnTo>
                  <a:lnTo>
                    <a:pt x="16304" y="8103"/>
                  </a:lnTo>
                  <a:lnTo>
                    <a:pt x="16377" y="8128"/>
                  </a:lnTo>
                  <a:lnTo>
                    <a:pt x="16474" y="8128"/>
                  </a:lnTo>
                  <a:lnTo>
                    <a:pt x="16523" y="8103"/>
                  </a:lnTo>
                  <a:lnTo>
                    <a:pt x="16547" y="8055"/>
                  </a:lnTo>
                  <a:lnTo>
                    <a:pt x="16571" y="8006"/>
                  </a:lnTo>
                  <a:lnTo>
                    <a:pt x="16571" y="7957"/>
                  </a:lnTo>
                  <a:lnTo>
                    <a:pt x="16547" y="7836"/>
                  </a:lnTo>
                  <a:lnTo>
                    <a:pt x="16523" y="7738"/>
                  </a:lnTo>
                  <a:lnTo>
                    <a:pt x="16474" y="7641"/>
                  </a:lnTo>
                  <a:lnTo>
                    <a:pt x="16401" y="7544"/>
                  </a:lnTo>
                  <a:lnTo>
                    <a:pt x="16328" y="7495"/>
                  </a:lnTo>
                  <a:close/>
                  <a:moveTo>
                    <a:pt x="2897" y="7836"/>
                  </a:moveTo>
                  <a:lnTo>
                    <a:pt x="2799" y="7860"/>
                  </a:lnTo>
                  <a:lnTo>
                    <a:pt x="2702" y="7909"/>
                  </a:lnTo>
                  <a:lnTo>
                    <a:pt x="2629" y="7982"/>
                  </a:lnTo>
                  <a:lnTo>
                    <a:pt x="2556" y="8079"/>
                  </a:lnTo>
                  <a:lnTo>
                    <a:pt x="2507" y="8201"/>
                  </a:lnTo>
                  <a:lnTo>
                    <a:pt x="2507" y="8347"/>
                  </a:lnTo>
                  <a:lnTo>
                    <a:pt x="2507" y="8468"/>
                  </a:lnTo>
                  <a:lnTo>
                    <a:pt x="2556" y="8517"/>
                  </a:lnTo>
                  <a:lnTo>
                    <a:pt x="2580" y="8566"/>
                  </a:lnTo>
                  <a:lnTo>
                    <a:pt x="2678" y="8614"/>
                  </a:lnTo>
                  <a:lnTo>
                    <a:pt x="2799" y="8614"/>
                  </a:lnTo>
                  <a:lnTo>
                    <a:pt x="2848" y="8590"/>
                  </a:lnTo>
                  <a:lnTo>
                    <a:pt x="2897" y="8566"/>
                  </a:lnTo>
                  <a:lnTo>
                    <a:pt x="2970" y="8493"/>
                  </a:lnTo>
                  <a:lnTo>
                    <a:pt x="3018" y="8420"/>
                  </a:lnTo>
                  <a:lnTo>
                    <a:pt x="3116" y="8274"/>
                  </a:lnTo>
                  <a:lnTo>
                    <a:pt x="3140" y="8152"/>
                  </a:lnTo>
                  <a:lnTo>
                    <a:pt x="3140" y="8055"/>
                  </a:lnTo>
                  <a:lnTo>
                    <a:pt x="3091" y="7957"/>
                  </a:lnTo>
                  <a:lnTo>
                    <a:pt x="3018" y="7884"/>
                  </a:lnTo>
                  <a:lnTo>
                    <a:pt x="2897" y="7836"/>
                  </a:lnTo>
                  <a:close/>
                  <a:moveTo>
                    <a:pt x="8955" y="8152"/>
                  </a:moveTo>
                  <a:lnTo>
                    <a:pt x="8882" y="8201"/>
                  </a:lnTo>
                  <a:lnTo>
                    <a:pt x="8858" y="8274"/>
                  </a:lnTo>
                  <a:lnTo>
                    <a:pt x="8858" y="8371"/>
                  </a:lnTo>
                  <a:lnTo>
                    <a:pt x="8858" y="8468"/>
                  </a:lnTo>
                  <a:lnTo>
                    <a:pt x="8907" y="8639"/>
                  </a:lnTo>
                  <a:lnTo>
                    <a:pt x="8955" y="8760"/>
                  </a:lnTo>
                  <a:lnTo>
                    <a:pt x="8980" y="8858"/>
                  </a:lnTo>
                  <a:lnTo>
                    <a:pt x="9053" y="8955"/>
                  </a:lnTo>
                  <a:lnTo>
                    <a:pt x="9101" y="9004"/>
                  </a:lnTo>
                  <a:lnTo>
                    <a:pt x="9150" y="9028"/>
                  </a:lnTo>
                  <a:lnTo>
                    <a:pt x="9296" y="9028"/>
                  </a:lnTo>
                  <a:lnTo>
                    <a:pt x="9369" y="8979"/>
                  </a:lnTo>
                  <a:lnTo>
                    <a:pt x="9393" y="8931"/>
                  </a:lnTo>
                  <a:lnTo>
                    <a:pt x="9418" y="8858"/>
                  </a:lnTo>
                  <a:lnTo>
                    <a:pt x="9418" y="8785"/>
                  </a:lnTo>
                  <a:lnTo>
                    <a:pt x="9393" y="8639"/>
                  </a:lnTo>
                  <a:lnTo>
                    <a:pt x="9369" y="8614"/>
                  </a:lnTo>
                  <a:lnTo>
                    <a:pt x="9345" y="8517"/>
                  </a:lnTo>
                  <a:lnTo>
                    <a:pt x="9247" y="8322"/>
                  </a:lnTo>
                  <a:lnTo>
                    <a:pt x="9199" y="8225"/>
                  </a:lnTo>
                  <a:lnTo>
                    <a:pt x="9101" y="8176"/>
                  </a:lnTo>
                  <a:lnTo>
                    <a:pt x="9028" y="8152"/>
                  </a:lnTo>
                  <a:close/>
                  <a:moveTo>
                    <a:pt x="16352" y="8541"/>
                  </a:moveTo>
                  <a:lnTo>
                    <a:pt x="16279" y="8566"/>
                  </a:lnTo>
                  <a:lnTo>
                    <a:pt x="16231" y="8614"/>
                  </a:lnTo>
                  <a:lnTo>
                    <a:pt x="16206" y="8663"/>
                  </a:lnTo>
                  <a:lnTo>
                    <a:pt x="16182" y="8736"/>
                  </a:lnTo>
                  <a:lnTo>
                    <a:pt x="16182" y="8858"/>
                  </a:lnTo>
                  <a:lnTo>
                    <a:pt x="16206" y="8979"/>
                  </a:lnTo>
                  <a:lnTo>
                    <a:pt x="16231" y="9174"/>
                  </a:lnTo>
                  <a:lnTo>
                    <a:pt x="16255" y="9296"/>
                  </a:lnTo>
                  <a:lnTo>
                    <a:pt x="16304" y="9369"/>
                  </a:lnTo>
                  <a:lnTo>
                    <a:pt x="16401" y="9417"/>
                  </a:lnTo>
                  <a:lnTo>
                    <a:pt x="16498" y="9417"/>
                  </a:lnTo>
                  <a:lnTo>
                    <a:pt x="16596" y="9393"/>
                  </a:lnTo>
                  <a:lnTo>
                    <a:pt x="16669" y="9320"/>
                  </a:lnTo>
                  <a:lnTo>
                    <a:pt x="16693" y="9223"/>
                  </a:lnTo>
                  <a:lnTo>
                    <a:pt x="16693" y="9101"/>
                  </a:lnTo>
                  <a:lnTo>
                    <a:pt x="16644" y="8882"/>
                  </a:lnTo>
                  <a:lnTo>
                    <a:pt x="16596" y="8760"/>
                  </a:lnTo>
                  <a:lnTo>
                    <a:pt x="16547" y="8639"/>
                  </a:lnTo>
                  <a:lnTo>
                    <a:pt x="16523" y="8590"/>
                  </a:lnTo>
                  <a:lnTo>
                    <a:pt x="16474" y="8541"/>
                  </a:lnTo>
                  <a:close/>
                  <a:moveTo>
                    <a:pt x="2434" y="9077"/>
                  </a:moveTo>
                  <a:lnTo>
                    <a:pt x="2337" y="9101"/>
                  </a:lnTo>
                  <a:lnTo>
                    <a:pt x="2264" y="9125"/>
                  </a:lnTo>
                  <a:lnTo>
                    <a:pt x="2191" y="9198"/>
                  </a:lnTo>
                  <a:lnTo>
                    <a:pt x="2142" y="9271"/>
                  </a:lnTo>
                  <a:lnTo>
                    <a:pt x="2118" y="9369"/>
                  </a:lnTo>
                  <a:lnTo>
                    <a:pt x="2094" y="9515"/>
                  </a:lnTo>
                  <a:lnTo>
                    <a:pt x="2094" y="9612"/>
                  </a:lnTo>
                  <a:lnTo>
                    <a:pt x="2094" y="9685"/>
                  </a:lnTo>
                  <a:lnTo>
                    <a:pt x="2118" y="9782"/>
                  </a:lnTo>
                  <a:lnTo>
                    <a:pt x="2191" y="9831"/>
                  </a:lnTo>
                  <a:lnTo>
                    <a:pt x="2240" y="9879"/>
                  </a:lnTo>
                  <a:lnTo>
                    <a:pt x="2337" y="9904"/>
                  </a:lnTo>
                  <a:lnTo>
                    <a:pt x="2410" y="9879"/>
                  </a:lnTo>
                  <a:lnTo>
                    <a:pt x="2483" y="9831"/>
                  </a:lnTo>
                  <a:lnTo>
                    <a:pt x="2556" y="9733"/>
                  </a:lnTo>
                  <a:lnTo>
                    <a:pt x="2580" y="9612"/>
                  </a:lnTo>
                  <a:lnTo>
                    <a:pt x="2653" y="9417"/>
                  </a:lnTo>
                  <a:lnTo>
                    <a:pt x="2653" y="9320"/>
                  </a:lnTo>
                  <a:lnTo>
                    <a:pt x="2653" y="9247"/>
                  </a:lnTo>
                  <a:lnTo>
                    <a:pt x="2605" y="9174"/>
                  </a:lnTo>
                  <a:lnTo>
                    <a:pt x="2532" y="9125"/>
                  </a:lnTo>
                  <a:lnTo>
                    <a:pt x="2434" y="9077"/>
                  </a:lnTo>
                  <a:close/>
                  <a:moveTo>
                    <a:pt x="9272" y="9296"/>
                  </a:moveTo>
                  <a:lnTo>
                    <a:pt x="9199" y="9344"/>
                  </a:lnTo>
                  <a:lnTo>
                    <a:pt x="9101" y="9417"/>
                  </a:lnTo>
                  <a:lnTo>
                    <a:pt x="9077" y="9539"/>
                  </a:lnTo>
                  <a:lnTo>
                    <a:pt x="9053" y="9661"/>
                  </a:lnTo>
                  <a:lnTo>
                    <a:pt x="9077" y="9782"/>
                  </a:lnTo>
                  <a:lnTo>
                    <a:pt x="9126" y="9904"/>
                  </a:lnTo>
                  <a:lnTo>
                    <a:pt x="9174" y="10001"/>
                  </a:lnTo>
                  <a:lnTo>
                    <a:pt x="9247" y="10123"/>
                  </a:lnTo>
                  <a:lnTo>
                    <a:pt x="9320" y="10196"/>
                  </a:lnTo>
                  <a:lnTo>
                    <a:pt x="9393" y="10220"/>
                  </a:lnTo>
                  <a:lnTo>
                    <a:pt x="9442" y="10220"/>
                  </a:lnTo>
                  <a:lnTo>
                    <a:pt x="9564" y="10196"/>
                  </a:lnTo>
                  <a:lnTo>
                    <a:pt x="9612" y="10147"/>
                  </a:lnTo>
                  <a:lnTo>
                    <a:pt x="9661" y="10123"/>
                  </a:lnTo>
                  <a:lnTo>
                    <a:pt x="9685" y="10050"/>
                  </a:lnTo>
                  <a:lnTo>
                    <a:pt x="9685" y="10001"/>
                  </a:lnTo>
                  <a:lnTo>
                    <a:pt x="9685" y="9904"/>
                  </a:lnTo>
                  <a:lnTo>
                    <a:pt x="9637" y="9806"/>
                  </a:lnTo>
                  <a:lnTo>
                    <a:pt x="9539" y="9636"/>
                  </a:lnTo>
                  <a:lnTo>
                    <a:pt x="9515" y="9515"/>
                  </a:lnTo>
                  <a:lnTo>
                    <a:pt x="9442" y="9393"/>
                  </a:lnTo>
                  <a:lnTo>
                    <a:pt x="9393" y="9344"/>
                  </a:lnTo>
                  <a:lnTo>
                    <a:pt x="9345" y="9320"/>
                  </a:lnTo>
                  <a:lnTo>
                    <a:pt x="9272" y="9296"/>
                  </a:lnTo>
                  <a:close/>
                  <a:moveTo>
                    <a:pt x="16231" y="9855"/>
                  </a:moveTo>
                  <a:lnTo>
                    <a:pt x="16231" y="9879"/>
                  </a:lnTo>
                  <a:lnTo>
                    <a:pt x="16182" y="9904"/>
                  </a:lnTo>
                  <a:lnTo>
                    <a:pt x="16133" y="9952"/>
                  </a:lnTo>
                  <a:lnTo>
                    <a:pt x="16060" y="10098"/>
                  </a:lnTo>
                  <a:lnTo>
                    <a:pt x="16012" y="10293"/>
                  </a:lnTo>
                  <a:lnTo>
                    <a:pt x="16012" y="10390"/>
                  </a:lnTo>
                  <a:lnTo>
                    <a:pt x="16012" y="10463"/>
                  </a:lnTo>
                  <a:lnTo>
                    <a:pt x="16085" y="10561"/>
                  </a:lnTo>
                  <a:lnTo>
                    <a:pt x="16182" y="10634"/>
                  </a:lnTo>
                  <a:lnTo>
                    <a:pt x="16304" y="10634"/>
                  </a:lnTo>
                  <a:lnTo>
                    <a:pt x="16352" y="10609"/>
                  </a:lnTo>
                  <a:lnTo>
                    <a:pt x="16401" y="10561"/>
                  </a:lnTo>
                  <a:lnTo>
                    <a:pt x="16450" y="10488"/>
                  </a:lnTo>
                  <a:lnTo>
                    <a:pt x="16474" y="10415"/>
                  </a:lnTo>
                  <a:lnTo>
                    <a:pt x="16498" y="10244"/>
                  </a:lnTo>
                  <a:lnTo>
                    <a:pt x="16498" y="10147"/>
                  </a:lnTo>
                  <a:lnTo>
                    <a:pt x="16498" y="10050"/>
                  </a:lnTo>
                  <a:lnTo>
                    <a:pt x="16474" y="9952"/>
                  </a:lnTo>
                  <a:lnTo>
                    <a:pt x="16425" y="9879"/>
                  </a:lnTo>
                  <a:lnTo>
                    <a:pt x="16328" y="9855"/>
                  </a:lnTo>
                  <a:close/>
                  <a:moveTo>
                    <a:pt x="2167" y="10244"/>
                  </a:moveTo>
                  <a:lnTo>
                    <a:pt x="2045" y="10269"/>
                  </a:lnTo>
                  <a:lnTo>
                    <a:pt x="1972" y="10317"/>
                  </a:lnTo>
                  <a:lnTo>
                    <a:pt x="1875" y="10463"/>
                  </a:lnTo>
                  <a:lnTo>
                    <a:pt x="1826" y="10634"/>
                  </a:lnTo>
                  <a:lnTo>
                    <a:pt x="1802" y="10804"/>
                  </a:lnTo>
                  <a:lnTo>
                    <a:pt x="1850" y="10926"/>
                  </a:lnTo>
                  <a:lnTo>
                    <a:pt x="1923" y="11023"/>
                  </a:lnTo>
                  <a:lnTo>
                    <a:pt x="1948" y="11072"/>
                  </a:lnTo>
                  <a:lnTo>
                    <a:pt x="2021" y="11096"/>
                  </a:lnTo>
                  <a:lnTo>
                    <a:pt x="2118" y="11096"/>
                  </a:lnTo>
                  <a:lnTo>
                    <a:pt x="2191" y="11072"/>
                  </a:lnTo>
                  <a:lnTo>
                    <a:pt x="2215" y="11023"/>
                  </a:lnTo>
                  <a:lnTo>
                    <a:pt x="2288" y="10950"/>
                  </a:lnTo>
                  <a:lnTo>
                    <a:pt x="2313" y="10877"/>
                  </a:lnTo>
                  <a:lnTo>
                    <a:pt x="2337" y="10780"/>
                  </a:lnTo>
                  <a:lnTo>
                    <a:pt x="2337" y="10755"/>
                  </a:lnTo>
                  <a:lnTo>
                    <a:pt x="2337" y="10731"/>
                  </a:lnTo>
                  <a:lnTo>
                    <a:pt x="2386" y="10658"/>
                  </a:lnTo>
                  <a:lnTo>
                    <a:pt x="2410" y="10561"/>
                  </a:lnTo>
                  <a:lnTo>
                    <a:pt x="2434" y="10488"/>
                  </a:lnTo>
                  <a:lnTo>
                    <a:pt x="2410" y="10390"/>
                  </a:lnTo>
                  <a:lnTo>
                    <a:pt x="2337" y="10317"/>
                  </a:lnTo>
                  <a:lnTo>
                    <a:pt x="2264" y="10269"/>
                  </a:lnTo>
                  <a:lnTo>
                    <a:pt x="2167" y="10244"/>
                  </a:lnTo>
                  <a:close/>
                  <a:moveTo>
                    <a:pt x="9661" y="10512"/>
                  </a:moveTo>
                  <a:lnTo>
                    <a:pt x="9612" y="10536"/>
                  </a:lnTo>
                  <a:lnTo>
                    <a:pt x="9539" y="10609"/>
                  </a:lnTo>
                  <a:lnTo>
                    <a:pt x="9491" y="10658"/>
                  </a:lnTo>
                  <a:lnTo>
                    <a:pt x="9491" y="10731"/>
                  </a:lnTo>
                  <a:lnTo>
                    <a:pt x="9491" y="10877"/>
                  </a:lnTo>
                  <a:lnTo>
                    <a:pt x="9539" y="11023"/>
                  </a:lnTo>
                  <a:lnTo>
                    <a:pt x="9588" y="11169"/>
                  </a:lnTo>
                  <a:lnTo>
                    <a:pt x="9637" y="11242"/>
                  </a:lnTo>
                  <a:lnTo>
                    <a:pt x="9710" y="11315"/>
                  </a:lnTo>
                  <a:lnTo>
                    <a:pt x="9783" y="11339"/>
                  </a:lnTo>
                  <a:lnTo>
                    <a:pt x="9880" y="11339"/>
                  </a:lnTo>
                  <a:lnTo>
                    <a:pt x="9977" y="11291"/>
                  </a:lnTo>
                  <a:lnTo>
                    <a:pt x="10026" y="11218"/>
                  </a:lnTo>
                  <a:lnTo>
                    <a:pt x="10075" y="11120"/>
                  </a:lnTo>
                  <a:lnTo>
                    <a:pt x="10050" y="11023"/>
                  </a:lnTo>
                  <a:lnTo>
                    <a:pt x="10002" y="10877"/>
                  </a:lnTo>
                  <a:lnTo>
                    <a:pt x="9929" y="10731"/>
                  </a:lnTo>
                  <a:lnTo>
                    <a:pt x="9831" y="10609"/>
                  </a:lnTo>
                  <a:lnTo>
                    <a:pt x="9783" y="10561"/>
                  </a:lnTo>
                  <a:lnTo>
                    <a:pt x="9710" y="10536"/>
                  </a:lnTo>
                  <a:lnTo>
                    <a:pt x="9661" y="10512"/>
                  </a:lnTo>
                  <a:close/>
                  <a:moveTo>
                    <a:pt x="15987" y="10999"/>
                  </a:moveTo>
                  <a:lnTo>
                    <a:pt x="15890" y="11047"/>
                  </a:lnTo>
                  <a:lnTo>
                    <a:pt x="15817" y="11120"/>
                  </a:lnTo>
                  <a:lnTo>
                    <a:pt x="15720" y="11291"/>
                  </a:lnTo>
                  <a:lnTo>
                    <a:pt x="15598" y="11461"/>
                  </a:lnTo>
                  <a:lnTo>
                    <a:pt x="15525" y="11631"/>
                  </a:lnTo>
                  <a:lnTo>
                    <a:pt x="15525" y="11729"/>
                  </a:lnTo>
                  <a:lnTo>
                    <a:pt x="15549" y="11802"/>
                  </a:lnTo>
                  <a:lnTo>
                    <a:pt x="15598" y="11850"/>
                  </a:lnTo>
                  <a:lnTo>
                    <a:pt x="15647" y="11899"/>
                  </a:lnTo>
                  <a:lnTo>
                    <a:pt x="15720" y="11948"/>
                  </a:lnTo>
                  <a:lnTo>
                    <a:pt x="15793" y="11948"/>
                  </a:lnTo>
                  <a:lnTo>
                    <a:pt x="15866" y="11923"/>
                  </a:lnTo>
                  <a:lnTo>
                    <a:pt x="15939" y="11875"/>
                  </a:lnTo>
                  <a:lnTo>
                    <a:pt x="16036" y="11704"/>
                  </a:lnTo>
                  <a:lnTo>
                    <a:pt x="16109" y="11510"/>
                  </a:lnTo>
                  <a:lnTo>
                    <a:pt x="16182" y="11315"/>
                  </a:lnTo>
                  <a:lnTo>
                    <a:pt x="16206" y="11218"/>
                  </a:lnTo>
                  <a:lnTo>
                    <a:pt x="16206" y="11120"/>
                  </a:lnTo>
                  <a:lnTo>
                    <a:pt x="16182" y="11047"/>
                  </a:lnTo>
                  <a:lnTo>
                    <a:pt x="16133" y="11023"/>
                  </a:lnTo>
                  <a:lnTo>
                    <a:pt x="16060" y="10999"/>
                  </a:lnTo>
                  <a:close/>
                  <a:moveTo>
                    <a:pt x="1996" y="11437"/>
                  </a:moveTo>
                  <a:lnTo>
                    <a:pt x="1948" y="11461"/>
                  </a:lnTo>
                  <a:lnTo>
                    <a:pt x="1875" y="11485"/>
                  </a:lnTo>
                  <a:lnTo>
                    <a:pt x="1826" y="11558"/>
                  </a:lnTo>
                  <a:lnTo>
                    <a:pt x="1802" y="11607"/>
                  </a:lnTo>
                  <a:lnTo>
                    <a:pt x="1777" y="11680"/>
                  </a:lnTo>
                  <a:lnTo>
                    <a:pt x="1777" y="11826"/>
                  </a:lnTo>
                  <a:lnTo>
                    <a:pt x="1777" y="11899"/>
                  </a:lnTo>
                  <a:lnTo>
                    <a:pt x="1802" y="12021"/>
                  </a:lnTo>
                  <a:lnTo>
                    <a:pt x="1850" y="12094"/>
                  </a:lnTo>
                  <a:lnTo>
                    <a:pt x="1899" y="12142"/>
                  </a:lnTo>
                  <a:lnTo>
                    <a:pt x="1972" y="12167"/>
                  </a:lnTo>
                  <a:lnTo>
                    <a:pt x="2069" y="12167"/>
                  </a:lnTo>
                  <a:lnTo>
                    <a:pt x="2118" y="12142"/>
                  </a:lnTo>
                  <a:lnTo>
                    <a:pt x="2191" y="12094"/>
                  </a:lnTo>
                  <a:lnTo>
                    <a:pt x="2215" y="12021"/>
                  </a:lnTo>
                  <a:lnTo>
                    <a:pt x="2264" y="11875"/>
                  </a:lnTo>
                  <a:lnTo>
                    <a:pt x="2288" y="11753"/>
                  </a:lnTo>
                  <a:lnTo>
                    <a:pt x="2288" y="11680"/>
                  </a:lnTo>
                  <a:lnTo>
                    <a:pt x="2288" y="11607"/>
                  </a:lnTo>
                  <a:lnTo>
                    <a:pt x="2264" y="11534"/>
                  </a:lnTo>
                  <a:lnTo>
                    <a:pt x="2215" y="11485"/>
                  </a:lnTo>
                  <a:lnTo>
                    <a:pt x="2142" y="11437"/>
                  </a:lnTo>
                  <a:close/>
                  <a:moveTo>
                    <a:pt x="10221" y="11753"/>
                  </a:moveTo>
                  <a:lnTo>
                    <a:pt x="10123" y="11802"/>
                  </a:lnTo>
                  <a:lnTo>
                    <a:pt x="10075" y="11875"/>
                  </a:lnTo>
                  <a:lnTo>
                    <a:pt x="10075" y="11996"/>
                  </a:lnTo>
                  <a:lnTo>
                    <a:pt x="10123" y="12094"/>
                  </a:lnTo>
                  <a:lnTo>
                    <a:pt x="10172" y="12191"/>
                  </a:lnTo>
                  <a:lnTo>
                    <a:pt x="10342" y="12337"/>
                  </a:lnTo>
                  <a:lnTo>
                    <a:pt x="10440" y="12410"/>
                  </a:lnTo>
                  <a:lnTo>
                    <a:pt x="10561" y="12483"/>
                  </a:lnTo>
                  <a:lnTo>
                    <a:pt x="10683" y="12532"/>
                  </a:lnTo>
                  <a:lnTo>
                    <a:pt x="10829" y="12532"/>
                  </a:lnTo>
                  <a:lnTo>
                    <a:pt x="10926" y="12507"/>
                  </a:lnTo>
                  <a:lnTo>
                    <a:pt x="10999" y="12459"/>
                  </a:lnTo>
                  <a:lnTo>
                    <a:pt x="11048" y="12386"/>
                  </a:lnTo>
                  <a:lnTo>
                    <a:pt x="11072" y="12313"/>
                  </a:lnTo>
                  <a:lnTo>
                    <a:pt x="11072" y="12240"/>
                  </a:lnTo>
                  <a:lnTo>
                    <a:pt x="11048" y="12167"/>
                  </a:lnTo>
                  <a:lnTo>
                    <a:pt x="10975" y="12094"/>
                  </a:lnTo>
                  <a:lnTo>
                    <a:pt x="10902" y="12045"/>
                  </a:lnTo>
                  <a:lnTo>
                    <a:pt x="10756" y="12021"/>
                  </a:lnTo>
                  <a:lnTo>
                    <a:pt x="10634" y="11948"/>
                  </a:lnTo>
                  <a:lnTo>
                    <a:pt x="10488" y="11826"/>
                  </a:lnTo>
                  <a:lnTo>
                    <a:pt x="10415" y="11777"/>
                  </a:lnTo>
                  <a:lnTo>
                    <a:pt x="10318" y="11753"/>
                  </a:lnTo>
                  <a:close/>
                  <a:moveTo>
                    <a:pt x="15306" y="11996"/>
                  </a:moveTo>
                  <a:lnTo>
                    <a:pt x="15257" y="12045"/>
                  </a:lnTo>
                  <a:lnTo>
                    <a:pt x="15136" y="12167"/>
                  </a:lnTo>
                  <a:lnTo>
                    <a:pt x="15014" y="12288"/>
                  </a:lnTo>
                  <a:lnTo>
                    <a:pt x="14868" y="12386"/>
                  </a:lnTo>
                  <a:lnTo>
                    <a:pt x="14795" y="12434"/>
                  </a:lnTo>
                  <a:lnTo>
                    <a:pt x="14722" y="12483"/>
                  </a:lnTo>
                  <a:lnTo>
                    <a:pt x="14698" y="12532"/>
                  </a:lnTo>
                  <a:lnTo>
                    <a:pt x="14698" y="12605"/>
                  </a:lnTo>
                  <a:lnTo>
                    <a:pt x="14722" y="12653"/>
                  </a:lnTo>
                  <a:lnTo>
                    <a:pt x="14746" y="12678"/>
                  </a:lnTo>
                  <a:lnTo>
                    <a:pt x="14868" y="12726"/>
                  </a:lnTo>
                  <a:lnTo>
                    <a:pt x="14990" y="12726"/>
                  </a:lnTo>
                  <a:lnTo>
                    <a:pt x="15111" y="12702"/>
                  </a:lnTo>
                  <a:lnTo>
                    <a:pt x="15209" y="12629"/>
                  </a:lnTo>
                  <a:lnTo>
                    <a:pt x="15330" y="12556"/>
                  </a:lnTo>
                  <a:lnTo>
                    <a:pt x="15428" y="12483"/>
                  </a:lnTo>
                  <a:lnTo>
                    <a:pt x="15501" y="12386"/>
                  </a:lnTo>
                  <a:lnTo>
                    <a:pt x="15574" y="12288"/>
                  </a:lnTo>
                  <a:lnTo>
                    <a:pt x="15598" y="12215"/>
                  </a:lnTo>
                  <a:lnTo>
                    <a:pt x="15598" y="12142"/>
                  </a:lnTo>
                  <a:lnTo>
                    <a:pt x="15574" y="12094"/>
                  </a:lnTo>
                  <a:lnTo>
                    <a:pt x="15525" y="12045"/>
                  </a:lnTo>
                  <a:lnTo>
                    <a:pt x="15452" y="11996"/>
                  </a:lnTo>
                  <a:close/>
                  <a:moveTo>
                    <a:pt x="14114" y="12605"/>
                  </a:moveTo>
                  <a:lnTo>
                    <a:pt x="14041" y="12629"/>
                  </a:lnTo>
                  <a:lnTo>
                    <a:pt x="13968" y="12678"/>
                  </a:lnTo>
                  <a:lnTo>
                    <a:pt x="13895" y="12726"/>
                  </a:lnTo>
                  <a:lnTo>
                    <a:pt x="13797" y="12751"/>
                  </a:lnTo>
                  <a:lnTo>
                    <a:pt x="13700" y="12751"/>
                  </a:lnTo>
                  <a:lnTo>
                    <a:pt x="13578" y="12775"/>
                  </a:lnTo>
                  <a:lnTo>
                    <a:pt x="13481" y="12848"/>
                  </a:lnTo>
                  <a:lnTo>
                    <a:pt x="13432" y="12872"/>
                  </a:lnTo>
                  <a:lnTo>
                    <a:pt x="13408" y="12921"/>
                  </a:lnTo>
                  <a:lnTo>
                    <a:pt x="13408" y="12970"/>
                  </a:lnTo>
                  <a:lnTo>
                    <a:pt x="13432" y="13018"/>
                  </a:lnTo>
                  <a:lnTo>
                    <a:pt x="13457" y="13091"/>
                  </a:lnTo>
                  <a:lnTo>
                    <a:pt x="13505" y="13116"/>
                  </a:lnTo>
                  <a:lnTo>
                    <a:pt x="13603" y="13164"/>
                  </a:lnTo>
                  <a:lnTo>
                    <a:pt x="13724" y="13189"/>
                  </a:lnTo>
                  <a:lnTo>
                    <a:pt x="13870" y="13189"/>
                  </a:lnTo>
                  <a:lnTo>
                    <a:pt x="14016" y="13164"/>
                  </a:lnTo>
                  <a:lnTo>
                    <a:pt x="14162" y="13091"/>
                  </a:lnTo>
                  <a:lnTo>
                    <a:pt x="14284" y="12994"/>
                  </a:lnTo>
                  <a:lnTo>
                    <a:pt x="14333" y="12945"/>
                  </a:lnTo>
                  <a:lnTo>
                    <a:pt x="14357" y="12872"/>
                  </a:lnTo>
                  <a:lnTo>
                    <a:pt x="14357" y="12799"/>
                  </a:lnTo>
                  <a:lnTo>
                    <a:pt x="14357" y="12726"/>
                  </a:lnTo>
                  <a:lnTo>
                    <a:pt x="14333" y="12678"/>
                  </a:lnTo>
                  <a:lnTo>
                    <a:pt x="14284" y="12653"/>
                  </a:lnTo>
                  <a:lnTo>
                    <a:pt x="14235" y="12605"/>
                  </a:lnTo>
                  <a:close/>
                  <a:moveTo>
                    <a:pt x="6668" y="512"/>
                  </a:moveTo>
                  <a:lnTo>
                    <a:pt x="6887" y="755"/>
                  </a:lnTo>
                  <a:lnTo>
                    <a:pt x="7130" y="950"/>
                  </a:lnTo>
                  <a:lnTo>
                    <a:pt x="7398" y="1120"/>
                  </a:lnTo>
                  <a:lnTo>
                    <a:pt x="7666" y="1290"/>
                  </a:lnTo>
                  <a:lnTo>
                    <a:pt x="8250" y="1558"/>
                  </a:lnTo>
                  <a:lnTo>
                    <a:pt x="8834" y="1801"/>
                  </a:lnTo>
                  <a:lnTo>
                    <a:pt x="9320" y="2020"/>
                  </a:lnTo>
                  <a:lnTo>
                    <a:pt x="9807" y="2215"/>
                  </a:lnTo>
                  <a:lnTo>
                    <a:pt x="10780" y="2604"/>
                  </a:lnTo>
                  <a:lnTo>
                    <a:pt x="11194" y="2799"/>
                  </a:lnTo>
                  <a:lnTo>
                    <a:pt x="11559" y="3018"/>
                  </a:lnTo>
                  <a:lnTo>
                    <a:pt x="11729" y="3115"/>
                  </a:lnTo>
                  <a:lnTo>
                    <a:pt x="11924" y="3188"/>
                  </a:lnTo>
                  <a:lnTo>
                    <a:pt x="12094" y="3261"/>
                  </a:lnTo>
                  <a:lnTo>
                    <a:pt x="12240" y="3358"/>
                  </a:lnTo>
                  <a:lnTo>
                    <a:pt x="12264" y="3407"/>
                  </a:lnTo>
                  <a:lnTo>
                    <a:pt x="12313" y="3456"/>
                  </a:lnTo>
                  <a:lnTo>
                    <a:pt x="12410" y="3480"/>
                  </a:lnTo>
                  <a:lnTo>
                    <a:pt x="12435" y="3942"/>
                  </a:lnTo>
                  <a:lnTo>
                    <a:pt x="11851" y="3650"/>
                  </a:lnTo>
                  <a:lnTo>
                    <a:pt x="11389" y="3407"/>
                  </a:lnTo>
                  <a:lnTo>
                    <a:pt x="11170" y="3310"/>
                  </a:lnTo>
                  <a:lnTo>
                    <a:pt x="10926" y="3237"/>
                  </a:lnTo>
                  <a:lnTo>
                    <a:pt x="10878" y="3237"/>
                  </a:lnTo>
                  <a:lnTo>
                    <a:pt x="10853" y="3261"/>
                  </a:lnTo>
                  <a:lnTo>
                    <a:pt x="10853" y="3285"/>
                  </a:lnTo>
                  <a:lnTo>
                    <a:pt x="10853" y="3310"/>
                  </a:lnTo>
                  <a:lnTo>
                    <a:pt x="11024" y="3480"/>
                  </a:lnTo>
                  <a:lnTo>
                    <a:pt x="11218" y="3626"/>
                  </a:lnTo>
                  <a:lnTo>
                    <a:pt x="11608" y="3869"/>
                  </a:lnTo>
                  <a:lnTo>
                    <a:pt x="12045" y="4113"/>
                  </a:lnTo>
                  <a:lnTo>
                    <a:pt x="12459" y="4307"/>
                  </a:lnTo>
                  <a:lnTo>
                    <a:pt x="12483" y="4818"/>
                  </a:lnTo>
                  <a:lnTo>
                    <a:pt x="12337" y="4770"/>
                  </a:lnTo>
                  <a:lnTo>
                    <a:pt x="12216" y="4721"/>
                  </a:lnTo>
                  <a:lnTo>
                    <a:pt x="12021" y="4672"/>
                  </a:lnTo>
                  <a:lnTo>
                    <a:pt x="11729" y="4526"/>
                  </a:lnTo>
                  <a:lnTo>
                    <a:pt x="11413" y="4380"/>
                  </a:lnTo>
                  <a:lnTo>
                    <a:pt x="11218" y="4259"/>
                  </a:lnTo>
                  <a:lnTo>
                    <a:pt x="11121" y="4234"/>
                  </a:lnTo>
                  <a:lnTo>
                    <a:pt x="11024" y="4210"/>
                  </a:lnTo>
                  <a:lnTo>
                    <a:pt x="10975" y="4210"/>
                  </a:lnTo>
                  <a:lnTo>
                    <a:pt x="10951" y="4259"/>
                  </a:lnTo>
                  <a:lnTo>
                    <a:pt x="10951" y="4283"/>
                  </a:lnTo>
                  <a:lnTo>
                    <a:pt x="10951" y="4332"/>
                  </a:lnTo>
                  <a:lnTo>
                    <a:pt x="11024" y="4429"/>
                  </a:lnTo>
                  <a:lnTo>
                    <a:pt x="11121" y="4526"/>
                  </a:lnTo>
                  <a:lnTo>
                    <a:pt x="11218" y="4599"/>
                  </a:lnTo>
                  <a:lnTo>
                    <a:pt x="11340" y="4672"/>
                  </a:lnTo>
                  <a:lnTo>
                    <a:pt x="11608" y="4818"/>
                  </a:lnTo>
                  <a:lnTo>
                    <a:pt x="11826" y="4916"/>
                  </a:lnTo>
                  <a:lnTo>
                    <a:pt x="12143" y="5037"/>
                  </a:lnTo>
                  <a:lnTo>
                    <a:pt x="12313" y="5086"/>
                  </a:lnTo>
                  <a:lnTo>
                    <a:pt x="12410" y="5086"/>
                  </a:lnTo>
                  <a:lnTo>
                    <a:pt x="12483" y="5062"/>
                  </a:lnTo>
                  <a:lnTo>
                    <a:pt x="12483" y="5743"/>
                  </a:lnTo>
                  <a:lnTo>
                    <a:pt x="12289" y="5621"/>
                  </a:lnTo>
                  <a:lnTo>
                    <a:pt x="12094" y="5475"/>
                  </a:lnTo>
                  <a:lnTo>
                    <a:pt x="11608" y="5256"/>
                  </a:lnTo>
                  <a:lnTo>
                    <a:pt x="11194" y="5110"/>
                  </a:lnTo>
                  <a:lnTo>
                    <a:pt x="11024" y="5062"/>
                  </a:lnTo>
                  <a:lnTo>
                    <a:pt x="10926" y="5062"/>
                  </a:lnTo>
                  <a:lnTo>
                    <a:pt x="10902" y="5086"/>
                  </a:lnTo>
                  <a:lnTo>
                    <a:pt x="10878" y="5110"/>
                  </a:lnTo>
                  <a:lnTo>
                    <a:pt x="10951" y="5232"/>
                  </a:lnTo>
                  <a:lnTo>
                    <a:pt x="11024" y="5305"/>
                  </a:lnTo>
                  <a:lnTo>
                    <a:pt x="11121" y="5378"/>
                  </a:lnTo>
                  <a:lnTo>
                    <a:pt x="11267" y="5451"/>
                  </a:lnTo>
                  <a:lnTo>
                    <a:pt x="11535" y="5548"/>
                  </a:lnTo>
                  <a:lnTo>
                    <a:pt x="11754" y="5646"/>
                  </a:lnTo>
                  <a:lnTo>
                    <a:pt x="12094" y="5792"/>
                  </a:lnTo>
                  <a:lnTo>
                    <a:pt x="12240" y="5889"/>
                  </a:lnTo>
                  <a:lnTo>
                    <a:pt x="12386" y="6011"/>
                  </a:lnTo>
                  <a:lnTo>
                    <a:pt x="12483" y="6108"/>
                  </a:lnTo>
                  <a:lnTo>
                    <a:pt x="12483" y="6254"/>
                  </a:lnTo>
                  <a:lnTo>
                    <a:pt x="12337" y="6157"/>
                  </a:lnTo>
                  <a:lnTo>
                    <a:pt x="12191" y="6084"/>
                  </a:lnTo>
                  <a:lnTo>
                    <a:pt x="11899" y="5938"/>
                  </a:lnTo>
                  <a:lnTo>
                    <a:pt x="11705" y="5816"/>
                  </a:lnTo>
                  <a:lnTo>
                    <a:pt x="11510" y="5743"/>
                  </a:lnTo>
                  <a:lnTo>
                    <a:pt x="11291" y="5670"/>
                  </a:lnTo>
                  <a:lnTo>
                    <a:pt x="11194" y="5670"/>
                  </a:lnTo>
                  <a:lnTo>
                    <a:pt x="11097" y="5694"/>
                  </a:lnTo>
                  <a:lnTo>
                    <a:pt x="11072" y="5694"/>
                  </a:lnTo>
                  <a:lnTo>
                    <a:pt x="11072" y="5719"/>
                  </a:lnTo>
                  <a:lnTo>
                    <a:pt x="11145" y="5816"/>
                  </a:lnTo>
                  <a:lnTo>
                    <a:pt x="11218" y="5889"/>
                  </a:lnTo>
                  <a:lnTo>
                    <a:pt x="11413" y="6035"/>
                  </a:lnTo>
                  <a:lnTo>
                    <a:pt x="11826" y="6254"/>
                  </a:lnTo>
                  <a:lnTo>
                    <a:pt x="12143" y="6449"/>
                  </a:lnTo>
                  <a:lnTo>
                    <a:pt x="12289" y="6522"/>
                  </a:lnTo>
                  <a:lnTo>
                    <a:pt x="12459" y="6570"/>
                  </a:lnTo>
                  <a:lnTo>
                    <a:pt x="12459" y="6838"/>
                  </a:lnTo>
                  <a:lnTo>
                    <a:pt x="12459" y="6862"/>
                  </a:lnTo>
                  <a:lnTo>
                    <a:pt x="12337" y="6765"/>
                  </a:lnTo>
                  <a:lnTo>
                    <a:pt x="12216" y="6668"/>
                  </a:lnTo>
                  <a:lnTo>
                    <a:pt x="12094" y="6619"/>
                  </a:lnTo>
                  <a:lnTo>
                    <a:pt x="11924" y="6546"/>
                  </a:lnTo>
                  <a:lnTo>
                    <a:pt x="11729" y="6473"/>
                  </a:lnTo>
                  <a:lnTo>
                    <a:pt x="11486" y="6424"/>
                  </a:lnTo>
                  <a:lnTo>
                    <a:pt x="11267" y="6376"/>
                  </a:lnTo>
                  <a:lnTo>
                    <a:pt x="11072" y="6303"/>
                  </a:lnTo>
                  <a:lnTo>
                    <a:pt x="11048" y="6303"/>
                  </a:lnTo>
                  <a:lnTo>
                    <a:pt x="11048" y="6327"/>
                  </a:lnTo>
                  <a:lnTo>
                    <a:pt x="11145" y="6449"/>
                  </a:lnTo>
                  <a:lnTo>
                    <a:pt x="11267" y="6546"/>
                  </a:lnTo>
                  <a:lnTo>
                    <a:pt x="11389" y="6619"/>
                  </a:lnTo>
                  <a:lnTo>
                    <a:pt x="11535" y="6692"/>
                  </a:lnTo>
                  <a:lnTo>
                    <a:pt x="11948" y="6862"/>
                  </a:lnTo>
                  <a:lnTo>
                    <a:pt x="12143" y="6960"/>
                  </a:lnTo>
                  <a:lnTo>
                    <a:pt x="12216" y="7033"/>
                  </a:lnTo>
                  <a:lnTo>
                    <a:pt x="12289" y="7106"/>
                  </a:lnTo>
                  <a:lnTo>
                    <a:pt x="12362" y="7179"/>
                  </a:lnTo>
                  <a:lnTo>
                    <a:pt x="12459" y="7179"/>
                  </a:lnTo>
                  <a:lnTo>
                    <a:pt x="12459" y="7592"/>
                  </a:lnTo>
                  <a:lnTo>
                    <a:pt x="12264" y="7495"/>
                  </a:lnTo>
                  <a:lnTo>
                    <a:pt x="12070" y="7422"/>
                  </a:lnTo>
                  <a:lnTo>
                    <a:pt x="11802" y="7349"/>
                  </a:lnTo>
                  <a:lnTo>
                    <a:pt x="11389" y="7106"/>
                  </a:lnTo>
                  <a:lnTo>
                    <a:pt x="11121" y="7008"/>
                  </a:lnTo>
                  <a:lnTo>
                    <a:pt x="11024" y="6984"/>
                  </a:lnTo>
                  <a:lnTo>
                    <a:pt x="10999" y="6984"/>
                  </a:lnTo>
                  <a:lnTo>
                    <a:pt x="10975" y="7008"/>
                  </a:lnTo>
                  <a:lnTo>
                    <a:pt x="10975" y="7057"/>
                  </a:lnTo>
                  <a:lnTo>
                    <a:pt x="10975" y="7106"/>
                  </a:lnTo>
                  <a:lnTo>
                    <a:pt x="10999" y="7227"/>
                  </a:lnTo>
                  <a:lnTo>
                    <a:pt x="11097" y="7325"/>
                  </a:lnTo>
                  <a:lnTo>
                    <a:pt x="11194" y="7398"/>
                  </a:lnTo>
                  <a:lnTo>
                    <a:pt x="11437" y="7544"/>
                  </a:lnTo>
                  <a:lnTo>
                    <a:pt x="11632" y="7641"/>
                  </a:lnTo>
                  <a:lnTo>
                    <a:pt x="11997" y="7836"/>
                  </a:lnTo>
                  <a:lnTo>
                    <a:pt x="12240" y="7909"/>
                  </a:lnTo>
                  <a:lnTo>
                    <a:pt x="12362" y="7933"/>
                  </a:lnTo>
                  <a:lnTo>
                    <a:pt x="12459" y="7957"/>
                  </a:lnTo>
                  <a:lnTo>
                    <a:pt x="12459" y="8298"/>
                  </a:lnTo>
                  <a:lnTo>
                    <a:pt x="12216" y="8176"/>
                  </a:lnTo>
                  <a:lnTo>
                    <a:pt x="11972" y="8055"/>
                  </a:lnTo>
                  <a:lnTo>
                    <a:pt x="11754" y="7909"/>
                  </a:lnTo>
                  <a:lnTo>
                    <a:pt x="11535" y="7738"/>
                  </a:lnTo>
                  <a:lnTo>
                    <a:pt x="11413" y="7665"/>
                  </a:lnTo>
                  <a:lnTo>
                    <a:pt x="11291" y="7617"/>
                  </a:lnTo>
                  <a:lnTo>
                    <a:pt x="11170" y="7592"/>
                  </a:lnTo>
                  <a:lnTo>
                    <a:pt x="11048" y="7568"/>
                  </a:lnTo>
                  <a:lnTo>
                    <a:pt x="11048" y="7592"/>
                  </a:lnTo>
                  <a:lnTo>
                    <a:pt x="11024" y="7617"/>
                  </a:lnTo>
                  <a:lnTo>
                    <a:pt x="11072" y="7714"/>
                  </a:lnTo>
                  <a:lnTo>
                    <a:pt x="11145" y="7836"/>
                  </a:lnTo>
                  <a:lnTo>
                    <a:pt x="11243" y="7933"/>
                  </a:lnTo>
                  <a:lnTo>
                    <a:pt x="11364" y="8006"/>
                  </a:lnTo>
                  <a:lnTo>
                    <a:pt x="11583" y="8176"/>
                  </a:lnTo>
                  <a:lnTo>
                    <a:pt x="11802" y="8322"/>
                  </a:lnTo>
                  <a:lnTo>
                    <a:pt x="12118" y="8493"/>
                  </a:lnTo>
                  <a:lnTo>
                    <a:pt x="12289" y="8590"/>
                  </a:lnTo>
                  <a:lnTo>
                    <a:pt x="12459" y="8663"/>
                  </a:lnTo>
                  <a:lnTo>
                    <a:pt x="12483" y="9101"/>
                  </a:lnTo>
                  <a:lnTo>
                    <a:pt x="12435" y="9028"/>
                  </a:lnTo>
                  <a:lnTo>
                    <a:pt x="12386" y="8979"/>
                  </a:lnTo>
                  <a:lnTo>
                    <a:pt x="12216" y="8882"/>
                  </a:lnTo>
                  <a:lnTo>
                    <a:pt x="11899" y="8736"/>
                  </a:lnTo>
                  <a:lnTo>
                    <a:pt x="11559" y="8517"/>
                  </a:lnTo>
                  <a:lnTo>
                    <a:pt x="11364" y="8420"/>
                  </a:lnTo>
                  <a:lnTo>
                    <a:pt x="11291" y="8395"/>
                  </a:lnTo>
                  <a:lnTo>
                    <a:pt x="11194" y="8371"/>
                  </a:lnTo>
                  <a:lnTo>
                    <a:pt x="11170" y="8371"/>
                  </a:lnTo>
                  <a:lnTo>
                    <a:pt x="11170" y="8395"/>
                  </a:lnTo>
                  <a:lnTo>
                    <a:pt x="11194" y="8493"/>
                  </a:lnTo>
                  <a:lnTo>
                    <a:pt x="11218" y="8566"/>
                  </a:lnTo>
                  <a:lnTo>
                    <a:pt x="11364" y="8712"/>
                  </a:lnTo>
                  <a:lnTo>
                    <a:pt x="11535" y="8858"/>
                  </a:lnTo>
                  <a:lnTo>
                    <a:pt x="11681" y="8955"/>
                  </a:lnTo>
                  <a:lnTo>
                    <a:pt x="11851" y="9052"/>
                  </a:lnTo>
                  <a:lnTo>
                    <a:pt x="12070" y="9174"/>
                  </a:lnTo>
                  <a:lnTo>
                    <a:pt x="12167" y="9223"/>
                  </a:lnTo>
                  <a:lnTo>
                    <a:pt x="12264" y="9247"/>
                  </a:lnTo>
                  <a:lnTo>
                    <a:pt x="12362" y="9247"/>
                  </a:lnTo>
                  <a:lnTo>
                    <a:pt x="12459" y="9223"/>
                  </a:lnTo>
                  <a:lnTo>
                    <a:pt x="12483" y="9198"/>
                  </a:lnTo>
                  <a:lnTo>
                    <a:pt x="12508" y="10025"/>
                  </a:lnTo>
                  <a:lnTo>
                    <a:pt x="12386" y="9879"/>
                  </a:lnTo>
                  <a:lnTo>
                    <a:pt x="12240" y="9758"/>
                  </a:lnTo>
                  <a:lnTo>
                    <a:pt x="11924" y="9515"/>
                  </a:lnTo>
                  <a:lnTo>
                    <a:pt x="11608" y="9296"/>
                  </a:lnTo>
                  <a:lnTo>
                    <a:pt x="11267" y="9101"/>
                  </a:lnTo>
                  <a:lnTo>
                    <a:pt x="11243" y="9077"/>
                  </a:lnTo>
                  <a:lnTo>
                    <a:pt x="11218" y="9101"/>
                  </a:lnTo>
                  <a:lnTo>
                    <a:pt x="11218" y="9125"/>
                  </a:lnTo>
                  <a:lnTo>
                    <a:pt x="11218" y="9150"/>
                  </a:lnTo>
                  <a:lnTo>
                    <a:pt x="11340" y="9296"/>
                  </a:lnTo>
                  <a:lnTo>
                    <a:pt x="11462" y="9466"/>
                  </a:lnTo>
                  <a:lnTo>
                    <a:pt x="11608" y="9612"/>
                  </a:lnTo>
                  <a:lnTo>
                    <a:pt x="11754" y="9733"/>
                  </a:lnTo>
                  <a:lnTo>
                    <a:pt x="11924" y="9855"/>
                  </a:lnTo>
                  <a:lnTo>
                    <a:pt x="12094" y="9952"/>
                  </a:lnTo>
                  <a:lnTo>
                    <a:pt x="12289" y="10050"/>
                  </a:lnTo>
                  <a:lnTo>
                    <a:pt x="12459" y="10098"/>
                  </a:lnTo>
                  <a:lnTo>
                    <a:pt x="12508" y="10098"/>
                  </a:lnTo>
                  <a:lnTo>
                    <a:pt x="12508" y="10488"/>
                  </a:lnTo>
                  <a:lnTo>
                    <a:pt x="12289" y="10317"/>
                  </a:lnTo>
                  <a:lnTo>
                    <a:pt x="11802" y="10001"/>
                  </a:lnTo>
                  <a:lnTo>
                    <a:pt x="11608" y="9855"/>
                  </a:lnTo>
                  <a:lnTo>
                    <a:pt x="11486" y="9782"/>
                  </a:lnTo>
                  <a:lnTo>
                    <a:pt x="11389" y="9733"/>
                  </a:lnTo>
                  <a:lnTo>
                    <a:pt x="11364" y="9758"/>
                  </a:lnTo>
                  <a:lnTo>
                    <a:pt x="11364" y="9855"/>
                  </a:lnTo>
                  <a:lnTo>
                    <a:pt x="11389" y="9952"/>
                  </a:lnTo>
                  <a:lnTo>
                    <a:pt x="11437" y="10050"/>
                  </a:lnTo>
                  <a:lnTo>
                    <a:pt x="11510" y="10147"/>
                  </a:lnTo>
                  <a:lnTo>
                    <a:pt x="11681" y="10317"/>
                  </a:lnTo>
                  <a:lnTo>
                    <a:pt x="11851" y="10439"/>
                  </a:lnTo>
                  <a:lnTo>
                    <a:pt x="12094" y="10585"/>
                  </a:lnTo>
                  <a:lnTo>
                    <a:pt x="12313" y="10780"/>
                  </a:lnTo>
                  <a:lnTo>
                    <a:pt x="12410" y="10877"/>
                  </a:lnTo>
                  <a:lnTo>
                    <a:pt x="12508" y="10999"/>
                  </a:lnTo>
                  <a:lnTo>
                    <a:pt x="12483" y="11291"/>
                  </a:lnTo>
                  <a:lnTo>
                    <a:pt x="11875" y="10901"/>
                  </a:lnTo>
                  <a:lnTo>
                    <a:pt x="11705" y="10780"/>
                  </a:lnTo>
                  <a:lnTo>
                    <a:pt x="11535" y="10658"/>
                  </a:lnTo>
                  <a:lnTo>
                    <a:pt x="11462" y="10609"/>
                  </a:lnTo>
                  <a:lnTo>
                    <a:pt x="11364" y="10585"/>
                  </a:lnTo>
                  <a:lnTo>
                    <a:pt x="11267" y="10561"/>
                  </a:lnTo>
                  <a:lnTo>
                    <a:pt x="11145" y="10585"/>
                  </a:lnTo>
                  <a:lnTo>
                    <a:pt x="11121" y="10609"/>
                  </a:lnTo>
                  <a:lnTo>
                    <a:pt x="11145" y="10634"/>
                  </a:lnTo>
                  <a:lnTo>
                    <a:pt x="11291" y="10780"/>
                  </a:lnTo>
                  <a:lnTo>
                    <a:pt x="11413" y="10926"/>
                  </a:lnTo>
                  <a:lnTo>
                    <a:pt x="11535" y="11072"/>
                  </a:lnTo>
                  <a:lnTo>
                    <a:pt x="11705" y="11218"/>
                  </a:lnTo>
                  <a:lnTo>
                    <a:pt x="12070" y="11485"/>
                  </a:lnTo>
                  <a:lnTo>
                    <a:pt x="12483" y="11729"/>
                  </a:lnTo>
                  <a:lnTo>
                    <a:pt x="12459" y="12094"/>
                  </a:lnTo>
                  <a:lnTo>
                    <a:pt x="12191" y="11923"/>
                  </a:lnTo>
                  <a:lnTo>
                    <a:pt x="11948" y="11777"/>
                  </a:lnTo>
                  <a:lnTo>
                    <a:pt x="11559" y="11558"/>
                  </a:lnTo>
                  <a:lnTo>
                    <a:pt x="11170" y="11388"/>
                  </a:lnTo>
                  <a:lnTo>
                    <a:pt x="11145" y="11388"/>
                  </a:lnTo>
                  <a:lnTo>
                    <a:pt x="11145" y="11485"/>
                  </a:lnTo>
                  <a:lnTo>
                    <a:pt x="11170" y="11558"/>
                  </a:lnTo>
                  <a:lnTo>
                    <a:pt x="11243" y="11704"/>
                  </a:lnTo>
                  <a:lnTo>
                    <a:pt x="11364" y="11850"/>
                  </a:lnTo>
                  <a:lnTo>
                    <a:pt x="11510" y="11948"/>
                  </a:lnTo>
                  <a:lnTo>
                    <a:pt x="11754" y="12118"/>
                  </a:lnTo>
                  <a:lnTo>
                    <a:pt x="12021" y="12288"/>
                  </a:lnTo>
                  <a:lnTo>
                    <a:pt x="12216" y="12434"/>
                  </a:lnTo>
                  <a:lnTo>
                    <a:pt x="12435" y="12556"/>
                  </a:lnTo>
                  <a:lnTo>
                    <a:pt x="12435" y="12799"/>
                  </a:lnTo>
                  <a:lnTo>
                    <a:pt x="12337" y="12824"/>
                  </a:lnTo>
                  <a:lnTo>
                    <a:pt x="12264" y="12848"/>
                  </a:lnTo>
                  <a:lnTo>
                    <a:pt x="12143" y="12775"/>
                  </a:lnTo>
                  <a:lnTo>
                    <a:pt x="11972" y="12629"/>
                  </a:lnTo>
                  <a:lnTo>
                    <a:pt x="11802" y="12507"/>
                  </a:lnTo>
                  <a:lnTo>
                    <a:pt x="11632" y="12361"/>
                  </a:lnTo>
                  <a:lnTo>
                    <a:pt x="11462" y="12240"/>
                  </a:lnTo>
                  <a:lnTo>
                    <a:pt x="11413" y="12240"/>
                  </a:lnTo>
                  <a:lnTo>
                    <a:pt x="11413" y="12288"/>
                  </a:lnTo>
                  <a:lnTo>
                    <a:pt x="11413" y="12361"/>
                  </a:lnTo>
                  <a:lnTo>
                    <a:pt x="11413" y="12434"/>
                  </a:lnTo>
                  <a:lnTo>
                    <a:pt x="11486" y="12605"/>
                  </a:lnTo>
                  <a:lnTo>
                    <a:pt x="11389" y="12605"/>
                  </a:lnTo>
                  <a:lnTo>
                    <a:pt x="11267" y="12653"/>
                  </a:lnTo>
                  <a:lnTo>
                    <a:pt x="11243" y="12678"/>
                  </a:lnTo>
                  <a:lnTo>
                    <a:pt x="11218" y="12726"/>
                  </a:lnTo>
                  <a:lnTo>
                    <a:pt x="11218" y="12775"/>
                  </a:lnTo>
                  <a:lnTo>
                    <a:pt x="11218" y="12848"/>
                  </a:lnTo>
                  <a:lnTo>
                    <a:pt x="11291" y="12921"/>
                  </a:lnTo>
                  <a:lnTo>
                    <a:pt x="11364" y="12994"/>
                  </a:lnTo>
                  <a:lnTo>
                    <a:pt x="11486" y="13043"/>
                  </a:lnTo>
                  <a:lnTo>
                    <a:pt x="11583" y="13091"/>
                  </a:lnTo>
                  <a:lnTo>
                    <a:pt x="11705" y="13140"/>
                  </a:lnTo>
                  <a:lnTo>
                    <a:pt x="11802" y="13140"/>
                  </a:lnTo>
                  <a:lnTo>
                    <a:pt x="11924" y="13116"/>
                  </a:lnTo>
                  <a:lnTo>
                    <a:pt x="12021" y="13067"/>
                  </a:lnTo>
                  <a:lnTo>
                    <a:pt x="12240" y="13189"/>
                  </a:lnTo>
                  <a:lnTo>
                    <a:pt x="12410" y="13335"/>
                  </a:lnTo>
                  <a:lnTo>
                    <a:pt x="12386" y="13602"/>
                  </a:lnTo>
                  <a:lnTo>
                    <a:pt x="11802" y="13286"/>
                  </a:lnTo>
                  <a:lnTo>
                    <a:pt x="11510" y="13140"/>
                  </a:lnTo>
                  <a:lnTo>
                    <a:pt x="11194" y="13018"/>
                  </a:lnTo>
                  <a:lnTo>
                    <a:pt x="11170" y="13018"/>
                  </a:lnTo>
                  <a:lnTo>
                    <a:pt x="11145" y="13116"/>
                  </a:lnTo>
                  <a:lnTo>
                    <a:pt x="11170" y="13213"/>
                  </a:lnTo>
                  <a:lnTo>
                    <a:pt x="11218" y="13286"/>
                  </a:lnTo>
                  <a:lnTo>
                    <a:pt x="11291" y="13359"/>
                  </a:lnTo>
                  <a:lnTo>
                    <a:pt x="11437" y="13456"/>
                  </a:lnTo>
                  <a:lnTo>
                    <a:pt x="11608" y="13529"/>
                  </a:lnTo>
                  <a:lnTo>
                    <a:pt x="11802" y="13651"/>
                  </a:lnTo>
                  <a:lnTo>
                    <a:pt x="11997" y="13773"/>
                  </a:lnTo>
                  <a:lnTo>
                    <a:pt x="12191" y="13894"/>
                  </a:lnTo>
                  <a:lnTo>
                    <a:pt x="12386" y="14016"/>
                  </a:lnTo>
                  <a:lnTo>
                    <a:pt x="12386" y="14332"/>
                  </a:lnTo>
                  <a:lnTo>
                    <a:pt x="11851" y="13943"/>
                  </a:lnTo>
                  <a:lnTo>
                    <a:pt x="11705" y="13846"/>
                  </a:lnTo>
                  <a:lnTo>
                    <a:pt x="11510" y="13724"/>
                  </a:lnTo>
                  <a:lnTo>
                    <a:pt x="11413" y="13700"/>
                  </a:lnTo>
                  <a:lnTo>
                    <a:pt x="11316" y="13675"/>
                  </a:lnTo>
                  <a:lnTo>
                    <a:pt x="11218" y="13675"/>
                  </a:lnTo>
                  <a:lnTo>
                    <a:pt x="11121" y="13700"/>
                  </a:lnTo>
                  <a:lnTo>
                    <a:pt x="11121" y="13724"/>
                  </a:lnTo>
                  <a:lnTo>
                    <a:pt x="11121" y="13748"/>
                  </a:lnTo>
                  <a:lnTo>
                    <a:pt x="11145" y="13821"/>
                  </a:lnTo>
                  <a:lnTo>
                    <a:pt x="11218" y="13919"/>
                  </a:lnTo>
                  <a:lnTo>
                    <a:pt x="11364" y="14040"/>
                  </a:lnTo>
                  <a:lnTo>
                    <a:pt x="11729" y="14284"/>
                  </a:lnTo>
                  <a:lnTo>
                    <a:pt x="12045" y="14551"/>
                  </a:lnTo>
                  <a:lnTo>
                    <a:pt x="12191" y="14673"/>
                  </a:lnTo>
                  <a:lnTo>
                    <a:pt x="12386" y="14795"/>
                  </a:lnTo>
                  <a:lnTo>
                    <a:pt x="12386" y="15281"/>
                  </a:lnTo>
                  <a:lnTo>
                    <a:pt x="12289" y="15184"/>
                  </a:lnTo>
                  <a:lnTo>
                    <a:pt x="12167" y="15087"/>
                  </a:lnTo>
                  <a:lnTo>
                    <a:pt x="12021" y="14916"/>
                  </a:lnTo>
                  <a:lnTo>
                    <a:pt x="11851" y="14746"/>
                  </a:lnTo>
                  <a:lnTo>
                    <a:pt x="11656" y="14600"/>
                  </a:lnTo>
                  <a:lnTo>
                    <a:pt x="11413" y="14503"/>
                  </a:lnTo>
                  <a:lnTo>
                    <a:pt x="11170" y="14430"/>
                  </a:lnTo>
                  <a:lnTo>
                    <a:pt x="10926" y="14430"/>
                  </a:lnTo>
                  <a:lnTo>
                    <a:pt x="10902" y="14454"/>
                  </a:lnTo>
                  <a:lnTo>
                    <a:pt x="10902" y="14478"/>
                  </a:lnTo>
                  <a:lnTo>
                    <a:pt x="10975" y="14551"/>
                  </a:lnTo>
                  <a:lnTo>
                    <a:pt x="11024" y="14600"/>
                  </a:lnTo>
                  <a:lnTo>
                    <a:pt x="11194" y="14697"/>
                  </a:lnTo>
                  <a:lnTo>
                    <a:pt x="11462" y="14892"/>
                  </a:lnTo>
                  <a:lnTo>
                    <a:pt x="11608" y="14989"/>
                  </a:lnTo>
                  <a:lnTo>
                    <a:pt x="11729" y="15111"/>
                  </a:lnTo>
                  <a:lnTo>
                    <a:pt x="11875" y="15281"/>
                  </a:lnTo>
                  <a:lnTo>
                    <a:pt x="12021" y="15452"/>
                  </a:lnTo>
                  <a:lnTo>
                    <a:pt x="12118" y="15525"/>
                  </a:lnTo>
                  <a:lnTo>
                    <a:pt x="12191" y="15573"/>
                  </a:lnTo>
                  <a:lnTo>
                    <a:pt x="12313" y="15622"/>
                  </a:lnTo>
                  <a:lnTo>
                    <a:pt x="12410" y="15646"/>
                  </a:lnTo>
                  <a:lnTo>
                    <a:pt x="12435" y="16133"/>
                  </a:lnTo>
                  <a:lnTo>
                    <a:pt x="12386" y="16133"/>
                  </a:lnTo>
                  <a:lnTo>
                    <a:pt x="12362" y="16084"/>
                  </a:lnTo>
                  <a:lnTo>
                    <a:pt x="12240" y="15963"/>
                  </a:lnTo>
                  <a:lnTo>
                    <a:pt x="12070" y="15841"/>
                  </a:lnTo>
                  <a:lnTo>
                    <a:pt x="11754" y="15622"/>
                  </a:lnTo>
                  <a:lnTo>
                    <a:pt x="11413" y="15354"/>
                  </a:lnTo>
                  <a:lnTo>
                    <a:pt x="11243" y="15233"/>
                  </a:lnTo>
                  <a:lnTo>
                    <a:pt x="11072" y="15160"/>
                  </a:lnTo>
                  <a:lnTo>
                    <a:pt x="11048" y="15160"/>
                  </a:lnTo>
                  <a:lnTo>
                    <a:pt x="11024" y="15184"/>
                  </a:lnTo>
                  <a:lnTo>
                    <a:pt x="11048" y="15281"/>
                  </a:lnTo>
                  <a:lnTo>
                    <a:pt x="11072" y="15354"/>
                  </a:lnTo>
                  <a:lnTo>
                    <a:pt x="11170" y="15500"/>
                  </a:lnTo>
                  <a:lnTo>
                    <a:pt x="11291" y="15622"/>
                  </a:lnTo>
                  <a:lnTo>
                    <a:pt x="11437" y="15744"/>
                  </a:lnTo>
                  <a:lnTo>
                    <a:pt x="11218" y="15646"/>
                  </a:lnTo>
                  <a:lnTo>
                    <a:pt x="9564" y="14916"/>
                  </a:lnTo>
                  <a:lnTo>
                    <a:pt x="8055" y="14259"/>
                  </a:lnTo>
                  <a:lnTo>
                    <a:pt x="7301" y="13894"/>
                  </a:lnTo>
                  <a:lnTo>
                    <a:pt x="7130" y="13797"/>
                  </a:lnTo>
                  <a:lnTo>
                    <a:pt x="6863" y="13675"/>
                  </a:lnTo>
                  <a:lnTo>
                    <a:pt x="6863" y="13602"/>
                  </a:lnTo>
                  <a:lnTo>
                    <a:pt x="6814" y="12775"/>
                  </a:lnTo>
                  <a:lnTo>
                    <a:pt x="6765" y="11972"/>
                  </a:lnTo>
                  <a:lnTo>
                    <a:pt x="6692" y="11145"/>
                  </a:lnTo>
                  <a:lnTo>
                    <a:pt x="6668" y="10317"/>
                  </a:lnTo>
                  <a:lnTo>
                    <a:pt x="6668" y="9393"/>
                  </a:lnTo>
                  <a:lnTo>
                    <a:pt x="6692" y="8493"/>
                  </a:lnTo>
                  <a:lnTo>
                    <a:pt x="6717" y="7568"/>
                  </a:lnTo>
                  <a:lnTo>
                    <a:pt x="6717" y="6643"/>
                  </a:lnTo>
                  <a:lnTo>
                    <a:pt x="6717" y="5889"/>
                  </a:lnTo>
                  <a:lnTo>
                    <a:pt x="6863" y="5913"/>
                  </a:lnTo>
                  <a:lnTo>
                    <a:pt x="6936" y="5938"/>
                  </a:lnTo>
                  <a:lnTo>
                    <a:pt x="7033" y="5962"/>
                  </a:lnTo>
                  <a:lnTo>
                    <a:pt x="7130" y="5938"/>
                  </a:lnTo>
                  <a:lnTo>
                    <a:pt x="7228" y="5865"/>
                  </a:lnTo>
                  <a:lnTo>
                    <a:pt x="7252" y="5816"/>
                  </a:lnTo>
                  <a:lnTo>
                    <a:pt x="7276" y="5767"/>
                  </a:lnTo>
                  <a:lnTo>
                    <a:pt x="7276" y="5670"/>
                  </a:lnTo>
                  <a:lnTo>
                    <a:pt x="7252" y="5573"/>
                  </a:lnTo>
                  <a:lnTo>
                    <a:pt x="7179" y="5500"/>
                  </a:lnTo>
                  <a:lnTo>
                    <a:pt x="7082" y="5451"/>
                  </a:lnTo>
                  <a:lnTo>
                    <a:pt x="7033" y="5427"/>
                  </a:lnTo>
                  <a:lnTo>
                    <a:pt x="6960" y="5402"/>
                  </a:lnTo>
                  <a:lnTo>
                    <a:pt x="6887" y="5427"/>
                  </a:lnTo>
                  <a:lnTo>
                    <a:pt x="6814" y="5451"/>
                  </a:lnTo>
                  <a:lnTo>
                    <a:pt x="6790" y="5451"/>
                  </a:lnTo>
                  <a:lnTo>
                    <a:pt x="6692" y="5500"/>
                  </a:lnTo>
                  <a:lnTo>
                    <a:pt x="6644" y="3018"/>
                  </a:lnTo>
                  <a:lnTo>
                    <a:pt x="6644" y="1752"/>
                  </a:lnTo>
                  <a:lnTo>
                    <a:pt x="6668" y="512"/>
                  </a:lnTo>
                  <a:close/>
                  <a:moveTo>
                    <a:pt x="6206" y="585"/>
                  </a:moveTo>
                  <a:lnTo>
                    <a:pt x="6181" y="852"/>
                  </a:lnTo>
                  <a:lnTo>
                    <a:pt x="6181" y="1096"/>
                  </a:lnTo>
                  <a:lnTo>
                    <a:pt x="6181" y="1874"/>
                  </a:lnTo>
                  <a:lnTo>
                    <a:pt x="6181" y="2653"/>
                  </a:lnTo>
                  <a:lnTo>
                    <a:pt x="6181" y="3602"/>
                  </a:lnTo>
                  <a:lnTo>
                    <a:pt x="6181" y="4551"/>
                  </a:lnTo>
                  <a:lnTo>
                    <a:pt x="6230" y="6449"/>
                  </a:lnTo>
                  <a:lnTo>
                    <a:pt x="6230" y="7373"/>
                  </a:lnTo>
                  <a:lnTo>
                    <a:pt x="6206" y="8298"/>
                  </a:lnTo>
                  <a:lnTo>
                    <a:pt x="6181" y="9198"/>
                  </a:lnTo>
                  <a:lnTo>
                    <a:pt x="6133" y="10123"/>
                  </a:lnTo>
                  <a:lnTo>
                    <a:pt x="6157" y="10926"/>
                  </a:lnTo>
                  <a:lnTo>
                    <a:pt x="6206" y="11729"/>
                  </a:lnTo>
                  <a:lnTo>
                    <a:pt x="6254" y="12532"/>
                  </a:lnTo>
                  <a:lnTo>
                    <a:pt x="6279" y="13335"/>
                  </a:lnTo>
                  <a:lnTo>
                    <a:pt x="6206" y="13359"/>
                  </a:lnTo>
                  <a:lnTo>
                    <a:pt x="5451" y="13748"/>
                  </a:lnTo>
                  <a:lnTo>
                    <a:pt x="4721" y="14186"/>
                  </a:lnTo>
                  <a:lnTo>
                    <a:pt x="3262" y="15087"/>
                  </a:lnTo>
                  <a:lnTo>
                    <a:pt x="2897" y="15281"/>
                  </a:lnTo>
                  <a:lnTo>
                    <a:pt x="2532" y="15476"/>
                  </a:lnTo>
                  <a:lnTo>
                    <a:pt x="2142" y="15671"/>
                  </a:lnTo>
                  <a:lnTo>
                    <a:pt x="1753" y="15841"/>
                  </a:lnTo>
                  <a:lnTo>
                    <a:pt x="950" y="16133"/>
                  </a:lnTo>
                  <a:lnTo>
                    <a:pt x="634" y="16255"/>
                  </a:lnTo>
                  <a:lnTo>
                    <a:pt x="634" y="16279"/>
                  </a:lnTo>
                  <a:lnTo>
                    <a:pt x="585" y="15938"/>
                  </a:lnTo>
                  <a:lnTo>
                    <a:pt x="561" y="15573"/>
                  </a:lnTo>
                  <a:lnTo>
                    <a:pt x="536" y="15208"/>
                  </a:lnTo>
                  <a:lnTo>
                    <a:pt x="512" y="14868"/>
                  </a:lnTo>
                  <a:lnTo>
                    <a:pt x="439" y="14430"/>
                  </a:lnTo>
                  <a:lnTo>
                    <a:pt x="415" y="13992"/>
                  </a:lnTo>
                  <a:lnTo>
                    <a:pt x="415" y="13578"/>
                  </a:lnTo>
                  <a:lnTo>
                    <a:pt x="439" y="13140"/>
                  </a:lnTo>
                  <a:lnTo>
                    <a:pt x="512" y="11461"/>
                  </a:lnTo>
                  <a:lnTo>
                    <a:pt x="561" y="10634"/>
                  </a:lnTo>
                  <a:lnTo>
                    <a:pt x="585" y="9782"/>
                  </a:lnTo>
                  <a:lnTo>
                    <a:pt x="609" y="8225"/>
                  </a:lnTo>
                  <a:lnTo>
                    <a:pt x="609" y="6668"/>
                  </a:lnTo>
                  <a:lnTo>
                    <a:pt x="561" y="5110"/>
                  </a:lnTo>
                  <a:lnTo>
                    <a:pt x="536" y="4356"/>
                  </a:lnTo>
                  <a:lnTo>
                    <a:pt x="488" y="3577"/>
                  </a:lnTo>
                  <a:lnTo>
                    <a:pt x="609" y="3504"/>
                  </a:lnTo>
                  <a:lnTo>
                    <a:pt x="755" y="3407"/>
                  </a:lnTo>
                  <a:lnTo>
                    <a:pt x="1145" y="3164"/>
                  </a:lnTo>
                  <a:lnTo>
                    <a:pt x="1558" y="2920"/>
                  </a:lnTo>
                  <a:lnTo>
                    <a:pt x="2337" y="2507"/>
                  </a:lnTo>
                  <a:lnTo>
                    <a:pt x="3116" y="2093"/>
                  </a:lnTo>
                  <a:lnTo>
                    <a:pt x="3529" y="1850"/>
                  </a:lnTo>
                  <a:lnTo>
                    <a:pt x="3967" y="1655"/>
                  </a:lnTo>
                  <a:lnTo>
                    <a:pt x="4405" y="1461"/>
                  </a:lnTo>
                  <a:lnTo>
                    <a:pt x="4843" y="1290"/>
                  </a:lnTo>
                  <a:lnTo>
                    <a:pt x="5208" y="1144"/>
                  </a:lnTo>
                  <a:lnTo>
                    <a:pt x="5549" y="974"/>
                  </a:lnTo>
                  <a:lnTo>
                    <a:pt x="6206" y="585"/>
                  </a:lnTo>
                  <a:close/>
                  <a:moveTo>
                    <a:pt x="18542" y="804"/>
                  </a:moveTo>
                  <a:lnTo>
                    <a:pt x="18518" y="1023"/>
                  </a:lnTo>
                  <a:lnTo>
                    <a:pt x="18518" y="1266"/>
                  </a:lnTo>
                  <a:lnTo>
                    <a:pt x="18518" y="1752"/>
                  </a:lnTo>
                  <a:lnTo>
                    <a:pt x="18567" y="2263"/>
                  </a:lnTo>
                  <a:lnTo>
                    <a:pt x="18567" y="2726"/>
                  </a:lnTo>
                  <a:lnTo>
                    <a:pt x="18542" y="4648"/>
                  </a:lnTo>
                  <a:lnTo>
                    <a:pt x="18494" y="6546"/>
                  </a:lnTo>
                  <a:lnTo>
                    <a:pt x="18469" y="8249"/>
                  </a:lnTo>
                  <a:lnTo>
                    <a:pt x="18494" y="9952"/>
                  </a:lnTo>
                  <a:lnTo>
                    <a:pt x="18567" y="13359"/>
                  </a:lnTo>
                  <a:lnTo>
                    <a:pt x="18542" y="13359"/>
                  </a:lnTo>
                  <a:lnTo>
                    <a:pt x="18396" y="13505"/>
                  </a:lnTo>
                  <a:lnTo>
                    <a:pt x="18226" y="13651"/>
                  </a:lnTo>
                  <a:lnTo>
                    <a:pt x="18031" y="13748"/>
                  </a:lnTo>
                  <a:lnTo>
                    <a:pt x="17837" y="13846"/>
                  </a:lnTo>
                  <a:lnTo>
                    <a:pt x="17423" y="14016"/>
                  </a:lnTo>
                  <a:lnTo>
                    <a:pt x="17009" y="14186"/>
                  </a:lnTo>
                  <a:lnTo>
                    <a:pt x="16474" y="14454"/>
                  </a:lnTo>
                  <a:lnTo>
                    <a:pt x="15963" y="14746"/>
                  </a:lnTo>
                  <a:lnTo>
                    <a:pt x="15452" y="15038"/>
                  </a:lnTo>
                  <a:lnTo>
                    <a:pt x="14941" y="15330"/>
                  </a:lnTo>
                  <a:lnTo>
                    <a:pt x="14479" y="15598"/>
                  </a:lnTo>
                  <a:lnTo>
                    <a:pt x="14016" y="15865"/>
                  </a:lnTo>
                  <a:lnTo>
                    <a:pt x="13773" y="15987"/>
                  </a:lnTo>
                  <a:lnTo>
                    <a:pt x="13530" y="16109"/>
                  </a:lnTo>
                  <a:lnTo>
                    <a:pt x="13286" y="16182"/>
                  </a:lnTo>
                  <a:lnTo>
                    <a:pt x="13043" y="16255"/>
                  </a:lnTo>
                  <a:lnTo>
                    <a:pt x="12921" y="16303"/>
                  </a:lnTo>
                  <a:lnTo>
                    <a:pt x="12921" y="15987"/>
                  </a:lnTo>
                  <a:lnTo>
                    <a:pt x="12897" y="15671"/>
                  </a:lnTo>
                  <a:lnTo>
                    <a:pt x="12873" y="15379"/>
                  </a:lnTo>
                  <a:lnTo>
                    <a:pt x="12848" y="15062"/>
                  </a:lnTo>
                  <a:lnTo>
                    <a:pt x="12824" y="14770"/>
                  </a:lnTo>
                  <a:lnTo>
                    <a:pt x="12824" y="14016"/>
                  </a:lnTo>
                  <a:lnTo>
                    <a:pt x="12848" y="13943"/>
                  </a:lnTo>
                  <a:lnTo>
                    <a:pt x="12848" y="13894"/>
                  </a:lnTo>
                  <a:lnTo>
                    <a:pt x="12848" y="13359"/>
                  </a:lnTo>
                  <a:lnTo>
                    <a:pt x="12946" y="13335"/>
                  </a:lnTo>
                  <a:lnTo>
                    <a:pt x="13019" y="13310"/>
                  </a:lnTo>
                  <a:lnTo>
                    <a:pt x="13092" y="13262"/>
                  </a:lnTo>
                  <a:lnTo>
                    <a:pt x="13140" y="13213"/>
                  </a:lnTo>
                  <a:lnTo>
                    <a:pt x="13165" y="13116"/>
                  </a:lnTo>
                  <a:lnTo>
                    <a:pt x="13165" y="13018"/>
                  </a:lnTo>
                  <a:lnTo>
                    <a:pt x="13116" y="12921"/>
                  </a:lnTo>
                  <a:lnTo>
                    <a:pt x="13043" y="12872"/>
                  </a:lnTo>
                  <a:lnTo>
                    <a:pt x="12970" y="12848"/>
                  </a:lnTo>
                  <a:lnTo>
                    <a:pt x="12873" y="12848"/>
                  </a:lnTo>
                  <a:lnTo>
                    <a:pt x="12921" y="11826"/>
                  </a:lnTo>
                  <a:lnTo>
                    <a:pt x="12970" y="10804"/>
                  </a:lnTo>
                  <a:lnTo>
                    <a:pt x="12970" y="9806"/>
                  </a:lnTo>
                  <a:lnTo>
                    <a:pt x="12946" y="8809"/>
                  </a:lnTo>
                  <a:lnTo>
                    <a:pt x="12897" y="7836"/>
                  </a:lnTo>
                  <a:lnTo>
                    <a:pt x="12897" y="6838"/>
                  </a:lnTo>
                  <a:lnTo>
                    <a:pt x="12946" y="5986"/>
                  </a:lnTo>
                  <a:lnTo>
                    <a:pt x="12970" y="5110"/>
                  </a:lnTo>
                  <a:lnTo>
                    <a:pt x="12970" y="4672"/>
                  </a:lnTo>
                  <a:lnTo>
                    <a:pt x="12946" y="4234"/>
                  </a:lnTo>
                  <a:lnTo>
                    <a:pt x="12897" y="3821"/>
                  </a:lnTo>
                  <a:lnTo>
                    <a:pt x="12800" y="3383"/>
                  </a:lnTo>
                  <a:lnTo>
                    <a:pt x="13067" y="3285"/>
                  </a:lnTo>
                  <a:lnTo>
                    <a:pt x="13335" y="3164"/>
                  </a:lnTo>
                  <a:lnTo>
                    <a:pt x="13603" y="3042"/>
                  </a:lnTo>
                  <a:lnTo>
                    <a:pt x="13870" y="2920"/>
                  </a:lnTo>
                  <a:lnTo>
                    <a:pt x="14235" y="2750"/>
                  </a:lnTo>
                  <a:lnTo>
                    <a:pt x="14600" y="2555"/>
                  </a:lnTo>
                  <a:lnTo>
                    <a:pt x="15306" y="2142"/>
                  </a:lnTo>
                  <a:lnTo>
                    <a:pt x="15963" y="1752"/>
                  </a:lnTo>
                  <a:lnTo>
                    <a:pt x="16304" y="1558"/>
                  </a:lnTo>
                  <a:lnTo>
                    <a:pt x="16644" y="1388"/>
                  </a:lnTo>
                  <a:lnTo>
                    <a:pt x="17009" y="1242"/>
                  </a:lnTo>
                  <a:lnTo>
                    <a:pt x="17350" y="1096"/>
                  </a:lnTo>
                  <a:lnTo>
                    <a:pt x="17715" y="974"/>
                  </a:lnTo>
                  <a:lnTo>
                    <a:pt x="18104" y="877"/>
                  </a:lnTo>
                  <a:lnTo>
                    <a:pt x="18153" y="877"/>
                  </a:lnTo>
                  <a:lnTo>
                    <a:pt x="18202" y="828"/>
                  </a:lnTo>
                  <a:lnTo>
                    <a:pt x="18372" y="828"/>
                  </a:lnTo>
                  <a:lnTo>
                    <a:pt x="18542" y="804"/>
                  </a:lnTo>
                  <a:close/>
                  <a:moveTo>
                    <a:pt x="6279" y="1"/>
                  </a:moveTo>
                  <a:lnTo>
                    <a:pt x="6206" y="25"/>
                  </a:lnTo>
                  <a:lnTo>
                    <a:pt x="5403" y="487"/>
                  </a:lnTo>
                  <a:lnTo>
                    <a:pt x="4989" y="682"/>
                  </a:lnTo>
                  <a:lnTo>
                    <a:pt x="4551" y="852"/>
                  </a:lnTo>
                  <a:lnTo>
                    <a:pt x="4113" y="1023"/>
                  </a:lnTo>
                  <a:lnTo>
                    <a:pt x="3700" y="1217"/>
                  </a:lnTo>
                  <a:lnTo>
                    <a:pt x="3286" y="1436"/>
                  </a:lnTo>
                  <a:lnTo>
                    <a:pt x="2872" y="1679"/>
                  </a:lnTo>
                  <a:lnTo>
                    <a:pt x="2021" y="2117"/>
                  </a:lnTo>
                  <a:lnTo>
                    <a:pt x="1607" y="2361"/>
                  </a:lnTo>
                  <a:lnTo>
                    <a:pt x="1193" y="2604"/>
                  </a:lnTo>
                  <a:lnTo>
                    <a:pt x="974" y="2726"/>
                  </a:lnTo>
                  <a:lnTo>
                    <a:pt x="731" y="2896"/>
                  </a:lnTo>
                  <a:lnTo>
                    <a:pt x="488" y="3066"/>
                  </a:lnTo>
                  <a:lnTo>
                    <a:pt x="390" y="3188"/>
                  </a:lnTo>
                  <a:lnTo>
                    <a:pt x="317" y="3285"/>
                  </a:lnTo>
                  <a:lnTo>
                    <a:pt x="269" y="3310"/>
                  </a:lnTo>
                  <a:lnTo>
                    <a:pt x="220" y="3358"/>
                  </a:lnTo>
                  <a:lnTo>
                    <a:pt x="171" y="3480"/>
                  </a:lnTo>
                  <a:lnTo>
                    <a:pt x="123" y="3626"/>
                  </a:lnTo>
                  <a:lnTo>
                    <a:pt x="98" y="3894"/>
                  </a:lnTo>
                  <a:lnTo>
                    <a:pt x="98" y="4186"/>
                  </a:lnTo>
                  <a:lnTo>
                    <a:pt x="123" y="4453"/>
                  </a:lnTo>
                  <a:lnTo>
                    <a:pt x="147" y="5329"/>
                  </a:lnTo>
                  <a:lnTo>
                    <a:pt x="171" y="6205"/>
                  </a:lnTo>
                  <a:lnTo>
                    <a:pt x="171" y="8006"/>
                  </a:lnTo>
                  <a:lnTo>
                    <a:pt x="147" y="9782"/>
                  </a:lnTo>
                  <a:lnTo>
                    <a:pt x="123" y="10658"/>
                  </a:lnTo>
                  <a:lnTo>
                    <a:pt x="98" y="11558"/>
                  </a:lnTo>
                  <a:lnTo>
                    <a:pt x="1" y="13335"/>
                  </a:lnTo>
                  <a:lnTo>
                    <a:pt x="1" y="13700"/>
                  </a:lnTo>
                  <a:lnTo>
                    <a:pt x="1" y="14065"/>
                  </a:lnTo>
                  <a:lnTo>
                    <a:pt x="25" y="14454"/>
                  </a:lnTo>
                  <a:lnTo>
                    <a:pt x="50" y="14819"/>
                  </a:lnTo>
                  <a:lnTo>
                    <a:pt x="98" y="15233"/>
                  </a:lnTo>
                  <a:lnTo>
                    <a:pt x="123" y="15646"/>
                  </a:lnTo>
                  <a:lnTo>
                    <a:pt x="147" y="16060"/>
                  </a:lnTo>
                  <a:lnTo>
                    <a:pt x="171" y="16255"/>
                  </a:lnTo>
                  <a:lnTo>
                    <a:pt x="220" y="16474"/>
                  </a:lnTo>
                  <a:lnTo>
                    <a:pt x="244" y="16547"/>
                  </a:lnTo>
                  <a:lnTo>
                    <a:pt x="317" y="16595"/>
                  </a:lnTo>
                  <a:lnTo>
                    <a:pt x="390" y="16620"/>
                  </a:lnTo>
                  <a:lnTo>
                    <a:pt x="463" y="16620"/>
                  </a:lnTo>
                  <a:lnTo>
                    <a:pt x="536" y="16644"/>
                  </a:lnTo>
                  <a:lnTo>
                    <a:pt x="707" y="16620"/>
                  </a:lnTo>
                  <a:lnTo>
                    <a:pt x="877" y="16595"/>
                  </a:lnTo>
                  <a:lnTo>
                    <a:pt x="1218" y="16474"/>
                  </a:lnTo>
                  <a:lnTo>
                    <a:pt x="1850" y="16230"/>
                  </a:lnTo>
                  <a:lnTo>
                    <a:pt x="2240" y="16060"/>
                  </a:lnTo>
                  <a:lnTo>
                    <a:pt x="2605" y="15890"/>
                  </a:lnTo>
                  <a:lnTo>
                    <a:pt x="2970" y="15719"/>
                  </a:lnTo>
                  <a:lnTo>
                    <a:pt x="3310" y="15525"/>
                  </a:lnTo>
                  <a:lnTo>
                    <a:pt x="4064" y="15062"/>
                  </a:lnTo>
                  <a:lnTo>
                    <a:pt x="4819" y="14624"/>
                  </a:lnTo>
                  <a:lnTo>
                    <a:pt x="5549" y="14162"/>
                  </a:lnTo>
                  <a:lnTo>
                    <a:pt x="5938" y="13967"/>
                  </a:lnTo>
                  <a:lnTo>
                    <a:pt x="6327" y="13748"/>
                  </a:lnTo>
                  <a:lnTo>
                    <a:pt x="6400" y="13821"/>
                  </a:lnTo>
                  <a:lnTo>
                    <a:pt x="6473" y="13870"/>
                  </a:lnTo>
                  <a:lnTo>
                    <a:pt x="6546" y="13894"/>
                  </a:lnTo>
                  <a:lnTo>
                    <a:pt x="6644" y="13870"/>
                  </a:lnTo>
                  <a:lnTo>
                    <a:pt x="6741" y="13992"/>
                  </a:lnTo>
                  <a:lnTo>
                    <a:pt x="6863" y="14089"/>
                  </a:lnTo>
                  <a:lnTo>
                    <a:pt x="7130" y="14259"/>
                  </a:lnTo>
                  <a:lnTo>
                    <a:pt x="7422" y="14405"/>
                  </a:lnTo>
                  <a:lnTo>
                    <a:pt x="7690" y="14551"/>
                  </a:lnTo>
                  <a:lnTo>
                    <a:pt x="8517" y="14916"/>
                  </a:lnTo>
                  <a:lnTo>
                    <a:pt x="9345" y="15306"/>
                  </a:lnTo>
                  <a:lnTo>
                    <a:pt x="10878" y="16011"/>
                  </a:lnTo>
                  <a:lnTo>
                    <a:pt x="11656" y="16352"/>
                  </a:lnTo>
                  <a:lnTo>
                    <a:pt x="12435" y="16644"/>
                  </a:lnTo>
                  <a:lnTo>
                    <a:pt x="12459" y="16668"/>
                  </a:lnTo>
                  <a:lnTo>
                    <a:pt x="12508" y="16741"/>
                  </a:lnTo>
                  <a:lnTo>
                    <a:pt x="12581" y="16766"/>
                  </a:lnTo>
                  <a:lnTo>
                    <a:pt x="12678" y="16766"/>
                  </a:lnTo>
                  <a:lnTo>
                    <a:pt x="12751" y="16741"/>
                  </a:lnTo>
                  <a:lnTo>
                    <a:pt x="12800" y="16693"/>
                  </a:lnTo>
                  <a:lnTo>
                    <a:pt x="12897" y="16717"/>
                  </a:lnTo>
                  <a:lnTo>
                    <a:pt x="13019" y="16717"/>
                  </a:lnTo>
                  <a:lnTo>
                    <a:pt x="13286" y="16668"/>
                  </a:lnTo>
                  <a:lnTo>
                    <a:pt x="13530" y="16595"/>
                  </a:lnTo>
                  <a:lnTo>
                    <a:pt x="13724" y="16522"/>
                  </a:lnTo>
                  <a:lnTo>
                    <a:pt x="14211" y="16279"/>
                  </a:lnTo>
                  <a:lnTo>
                    <a:pt x="14698" y="16036"/>
                  </a:lnTo>
                  <a:lnTo>
                    <a:pt x="15647" y="15500"/>
                  </a:lnTo>
                  <a:lnTo>
                    <a:pt x="16596" y="14965"/>
                  </a:lnTo>
                  <a:lnTo>
                    <a:pt x="17058" y="14697"/>
                  </a:lnTo>
                  <a:lnTo>
                    <a:pt x="17545" y="14478"/>
                  </a:lnTo>
                  <a:lnTo>
                    <a:pt x="17885" y="14332"/>
                  </a:lnTo>
                  <a:lnTo>
                    <a:pt x="18226" y="14186"/>
                  </a:lnTo>
                  <a:lnTo>
                    <a:pt x="18542" y="14016"/>
                  </a:lnTo>
                  <a:lnTo>
                    <a:pt x="18688" y="13894"/>
                  </a:lnTo>
                  <a:lnTo>
                    <a:pt x="18834" y="13773"/>
                  </a:lnTo>
                  <a:lnTo>
                    <a:pt x="18883" y="13748"/>
                  </a:lnTo>
                  <a:lnTo>
                    <a:pt x="18932" y="13724"/>
                  </a:lnTo>
                  <a:lnTo>
                    <a:pt x="18980" y="13651"/>
                  </a:lnTo>
                  <a:lnTo>
                    <a:pt x="18980" y="13578"/>
                  </a:lnTo>
                  <a:lnTo>
                    <a:pt x="18980" y="12726"/>
                  </a:lnTo>
                  <a:lnTo>
                    <a:pt x="18956" y="11875"/>
                  </a:lnTo>
                  <a:lnTo>
                    <a:pt x="18883" y="10171"/>
                  </a:lnTo>
                  <a:lnTo>
                    <a:pt x="18859" y="9271"/>
                  </a:lnTo>
                  <a:lnTo>
                    <a:pt x="18859" y="8347"/>
                  </a:lnTo>
                  <a:lnTo>
                    <a:pt x="18883" y="6546"/>
                  </a:lnTo>
                  <a:lnTo>
                    <a:pt x="18932" y="4648"/>
                  </a:lnTo>
                  <a:lnTo>
                    <a:pt x="18956" y="2726"/>
                  </a:lnTo>
                  <a:lnTo>
                    <a:pt x="18980" y="2215"/>
                  </a:lnTo>
                  <a:lnTo>
                    <a:pt x="18980" y="1679"/>
                  </a:lnTo>
                  <a:lnTo>
                    <a:pt x="18932" y="1144"/>
                  </a:lnTo>
                  <a:lnTo>
                    <a:pt x="18883" y="901"/>
                  </a:lnTo>
                  <a:lnTo>
                    <a:pt x="18834" y="633"/>
                  </a:lnTo>
                  <a:lnTo>
                    <a:pt x="18883" y="585"/>
                  </a:lnTo>
                  <a:lnTo>
                    <a:pt x="18883" y="512"/>
                  </a:lnTo>
                  <a:lnTo>
                    <a:pt x="18883" y="439"/>
                  </a:lnTo>
                  <a:lnTo>
                    <a:pt x="18834" y="366"/>
                  </a:lnTo>
                  <a:lnTo>
                    <a:pt x="18761" y="293"/>
                  </a:lnTo>
                  <a:lnTo>
                    <a:pt x="18664" y="244"/>
                  </a:lnTo>
                  <a:lnTo>
                    <a:pt x="18421" y="244"/>
                  </a:lnTo>
                  <a:lnTo>
                    <a:pt x="18177" y="317"/>
                  </a:lnTo>
                  <a:lnTo>
                    <a:pt x="17958" y="414"/>
                  </a:lnTo>
                  <a:lnTo>
                    <a:pt x="17715" y="487"/>
                  </a:lnTo>
                  <a:lnTo>
                    <a:pt x="17374" y="585"/>
                  </a:lnTo>
                  <a:lnTo>
                    <a:pt x="17058" y="706"/>
                  </a:lnTo>
                  <a:lnTo>
                    <a:pt x="16742" y="828"/>
                  </a:lnTo>
                  <a:lnTo>
                    <a:pt x="16425" y="974"/>
                  </a:lnTo>
                  <a:lnTo>
                    <a:pt x="15817" y="1290"/>
                  </a:lnTo>
                  <a:lnTo>
                    <a:pt x="15209" y="1655"/>
                  </a:lnTo>
                  <a:lnTo>
                    <a:pt x="14479" y="2117"/>
                  </a:lnTo>
                  <a:lnTo>
                    <a:pt x="14089" y="2312"/>
                  </a:lnTo>
                  <a:lnTo>
                    <a:pt x="13700" y="2507"/>
                  </a:lnTo>
                  <a:lnTo>
                    <a:pt x="13432" y="2628"/>
                  </a:lnTo>
                  <a:lnTo>
                    <a:pt x="13165" y="2750"/>
                  </a:lnTo>
                  <a:lnTo>
                    <a:pt x="12897" y="2920"/>
                  </a:lnTo>
                  <a:lnTo>
                    <a:pt x="12654" y="3091"/>
                  </a:lnTo>
                  <a:lnTo>
                    <a:pt x="12532" y="2969"/>
                  </a:lnTo>
                  <a:lnTo>
                    <a:pt x="12386" y="2896"/>
                  </a:lnTo>
                  <a:lnTo>
                    <a:pt x="12070" y="2750"/>
                  </a:lnTo>
                  <a:lnTo>
                    <a:pt x="11875" y="2653"/>
                  </a:lnTo>
                  <a:lnTo>
                    <a:pt x="11705" y="2555"/>
                  </a:lnTo>
                  <a:lnTo>
                    <a:pt x="11316" y="2336"/>
                  </a:lnTo>
                  <a:lnTo>
                    <a:pt x="11072" y="2190"/>
                  </a:lnTo>
                  <a:lnTo>
                    <a:pt x="10805" y="2093"/>
                  </a:lnTo>
                  <a:lnTo>
                    <a:pt x="10294" y="1874"/>
                  </a:lnTo>
                  <a:lnTo>
                    <a:pt x="9758" y="1679"/>
                  </a:lnTo>
                  <a:lnTo>
                    <a:pt x="9223" y="1485"/>
                  </a:lnTo>
                  <a:lnTo>
                    <a:pt x="8298" y="1071"/>
                  </a:lnTo>
                  <a:lnTo>
                    <a:pt x="7836" y="852"/>
                  </a:lnTo>
                  <a:lnTo>
                    <a:pt x="7398" y="609"/>
                  </a:lnTo>
                  <a:lnTo>
                    <a:pt x="7325" y="536"/>
                  </a:lnTo>
                  <a:lnTo>
                    <a:pt x="7228" y="439"/>
                  </a:lnTo>
                  <a:lnTo>
                    <a:pt x="7057" y="244"/>
                  </a:lnTo>
                  <a:lnTo>
                    <a:pt x="6936" y="147"/>
                  </a:lnTo>
                  <a:lnTo>
                    <a:pt x="6838" y="74"/>
                  </a:lnTo>
                  <a:lnTo>
                    <a:pt x="6741" y="25"/>
                  </a:lnTo>
                  <a:lnTo>
                    <a:pt x="6619" y="25"/>
                  </a:lnTo>
                  <a:lnTo>
                    <a:pt x="6571" y="1"/>
                  </a:lnTo>
                  <a:lnTo>
                    <a:pt x="6498" y="1"/>
                  </a:lnTo>
                  <a:lnTo>
                    <a:pt x="6449" y="25"/>
                  </a:lnTo>
                  <a:lnTo>
                    <a:pt x="64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Shape 831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-543741" y="3073"/>
            <a:ext cx="1029734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Shape 832"/>
          <p:cNvSpPr txBox="1">
            <a:spLocks noGrp="1"/>
          </p:cNvSpPr>
          <p:nvPr>
            <p:ph type="body" idx="1"/>
          </p:nvPr>
        </p:nvSpPr>
        <p:spPr>
          <a:xfrm>
            <a:off x="659202" y="1327092"/>
            <a:ext cx="7088099" cy="522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3200" dirty="0">
                <a:solidFill>
                  <a:schemeClr val="dk1"/>
                </a:solidFill>
                <a:latin typeface="Varela Round"/>
                <a:cs typeface="Varela Round"/>
              </a:rPr>
              <a:t>Security &amp; Privacy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3200" dirty="0">
                <a:solidFill>
                  <a:srgbClr val="000000"/>
                </a:solidFill>
                <a:latin typeface="Varela Round"/>
                <a:cs typeface="Varela Round"/>
              </a:rPr>
              <a:t>Voice application in India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3200" dirty="0">
                <a:solidFill>
                  <a:schemeClr val="dk1"/>
                </a:solidFill>
                <a:latin typeface="Varela Round"/>
                <a:cs typeface="Varela Round"/>
              </a:rPr>
              <a:t>Partnerships for content and user groups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arela Round"/>
              <a:buChar char="▧"/>
            </a:pPr>
            <a:r>
              <a:rPr lang="en" sz="3200" dirty="0">
                <a:solidFill>
                  <a:srgbClr val="000000"/>
                </a:solidFill>
                <a:latin typeface="Varela Round"/>
                <a:cs typeface="Varela Round"/>
              </a:rPr>
              <a:t>Impact evaluation</a:t>
            </a:r>
          </a:p>
        </p:txBody>
      </p:sp>
      <p:sp>
        <p:nvSpPr>
          <p:cNvPr id="833" name="Shape 833"/>
          <p:cNvSpPr txBox="1">
            <a:spLocks noGrp="1"/>
          </p:cNvSpPr>
          <p:nvPr>
            <p:ph type="title"/>
          </p:nvPr>
        </p:nvSpPr>
        <p:spPr>
          <a:xfrm>
            <a:off x="-394650" y="232576"/>
            <a:ext cx="75476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dirty="0">
                <a:solidFill>
                  <a:srgbClr val="000000"/>
                </a:solidFill>
              </a:rPr>
              <a:t>Next Steps </a:t>
            </a:r>
            <a:r>
              <a:rPr lang="en" sz="4800" dirty="0">
                <a:solidFill>
                  <a:srgbClr val="000000"/>
                </a:solidFill>
              </a:rPr>
              <a:t>&amp;</a:t>
            </a:r>
            <a:r>
              <a:rPr lang="en" sz="3600" dirty="0">
                <a:solidFill>
                  <a:srgbClr val="000000"/>
                </a:solidFill>
              </a:rPr>
              <a:t> Challenges</a:t>
            </a:r>
            <a:r>
              <a:rPr lang="en" sz="3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34" name="Shape 834"/>
          <p:cNvSpPr/>
          <p:nvPr/>
        </p:nvSpPr>
        <p:spPr>
          <a:xfrm>
            <a:off x="1935127" y="1130054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19050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35" name="Shape 835"/>
          <p:cNvSpPr/>
          <p:nvPr/>
        </p:nvSpPr>
        <p:spPr>
          <a:xfrm>
            <a:off x="1935127" y="1069454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19050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Rectangle 1"/>
          <p:cNvSpPr/>
          <p:nvPr/>
        </p:nvSpPr>
        <p:spPr>
          <a:xfrm>
            <a:off x="4479667" y="3275113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9667" y="3275113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ctrTitle"/>
          </p:nvPr>
        </p:nvSpPr>
        <p:spPr>
          <a:xfrm>
            <a:off x="1726650" y="3469838"/>
            <a:ext cx="5843100" cy="94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6000" dirty="0">
              <a:solidFill>
                <a:srgbClr val="AACF2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AACF20"/>
                </a:solidFill>
              </a:rPr>
              <a:t>Flyover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subTitle" idx="1"/>
          </p:nvPr>
        </p:nvSpPr>
        <p:spPr>
          <a:xfrm>
            <a:off x="649926" y="4393338"/>
            <a:ext cx="7817399" cy="1702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>
                <a:solidFill>
                  <a:srgbClr val="505670"/>
                </a:solidFill>
              </a:rPr>
              <a:t>Expand the reach and equity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>
                <a:solidFill>
                  <a:srgbClr val="505670"/>
                </a:solidFill>
              </a:rPr>
              <a:t>of English literacy in India</a:t>
            </a:r>
          </a:p>
        </p:txBody>
      </p:sp>
      <p:sp>
        <p:nvSpPr>
          <p:cNvPr id="81" name="Shape 81"/>
          <p:cNvSpPr/>
          <p:nvPr/>
        </p:nvSpPr>
        <p:spPr>
          <a:xfrm>
            <a:off x="3558521" y="1284021"/>
            <a:ext cx="2107201" cy="1910110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rgbClr val="AACF20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944" y="1733655"/>
            <a:ext cx="1043308" cy="102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86993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1091025" y="2827175"/>
            <a:ext cx="1732800" cy="3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Ankita Bhosle</a:t>
            </a:r>
          </a:p>
          <a:p>
            <a:pPr lvl="0" rtl="0">
              <a:spcBef>
                <a:spcPts val="0"/>
              </a:spcBef>
              <a:buNone/>
            </a:pPr>
            <a:endParaRPr b="1"/>
          </a:p>
          <a:p>
            <a:pPr lvl="0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841" name="Shape 841"/>
          <p:cNvSpPr txBox="1">
            <a:spLocks noGrp="1"/>
          </p:cNvSpPr>
          <p:nvPr>
            <p:ph type="body" idx="2"/>
          </p:nvPr>
        </p:nvSpPr>
        <p:spPr>
          <a:xfrm>
            <a:off x="2819400" y="2827176"/>
            <a:ext cx="1942200" cy="3204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Divya Menghani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842" name="Shape 842"/>
          <p:cNvSpPr txBox="1">
            <a:spLocks noGrp="1"/>
          </p:cNvSpPr>
          <p:nvPr>
            <p:ph type="body" idx="3"/>
          </p:nvPr>
        </p:nvSpPr>
        <p:spPr>
          <a:xfrm>
            <a:off x="6670552" y="2827101"/>
            <a:ext cx="1700399" cy="3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Sufia Siddiqui</a:t>
            </a:r>
          </a:p>
          <a:p>
            <a:pPr lvl="0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843" name="Shape 843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Team</a:t>
            </a:r>
          </a:p>
        </p:txBody>
      </p:sp>
      <p:sp>
        <p:nvSpPr>
          <p:cNvPr id="844" name="Shape 844"/>
          <p:cNvSpPr txBox="1">
            <a:spLocks noGrp="1"/>
          </p:cNvSpPr>
          <p:nvPr>
            <p:ph type="body" idx="4"/>
          </p:nvPr>
        </p:nvSpPr>
        <p:spPr>
          <a:xfrm>
            <a:off x="4648250" y="2827101"/>
            <a:ext cx="2018400" cy="301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Siddharth Agrawal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845" name="Shape 845"/>
          <p:cNvSpPr txBox="1"/>
          <p:nvPr/>
        </p:nvSpPr>
        <p:spPr>
          <a:xfrm>
            <a:off x="6670552" y="3092975"/>
            <a:ext cx="1700399" cy="26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846" name="Shape 846"/>
          <p:cNvSpPr txBox="1"/>
          <p:nvPr/>
        </p:nvSpPr>
        <p:spPr>
          <a:xfrm>
            <a:off x="1107227" y="3176875"/>
            <a:ext cx="1700399" cy="26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rtl="0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endParaRPr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847" name="Shape 8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427" y="1600276"/>
            <a:ext cx="1242425" cy="128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Shape 8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825" y="1600275"/>
            <a:ext cx="1242424" cy="128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Shape 8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077" y="1590699"/>
            <a:ext cx="1242425" cy="129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Shape 8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6775" y="3911989"/>
            <a:ext cx="150495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Shape 8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6050" y="3930575"/>
            <a:ext cx="1542674" cy="15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Shape 852"/>
          <p:cNvSpPr txBox="1">
            <a:spLocks noGrp="1"/>
          </p:cNvSpPr>
          <p:nvPr>
            <p:ph type="body" idx="5"/>
          </p:nvPr>
        </p:nvSpPr>
        <p:spPr>
          <a:xfrm>
            <a:off x="2529050" y="5411975"/>
            <a:ext cx="1732800" cy="3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Tapan Parikh</a:t>
            </a:r>
          </a:p>
          <a:p>
            <a:pPr lvl="0" rtl="0">
              <a:spcBef>
                <a:spcPts val="0"/>
              </a:spcBef>
              <a:buNone/>
            </a:pPr>
            <a:endParaRPr b="1"/>
          </a:p>
          <a:p>
            <a:pPr lvl="0" rtl="0">
              <a:spcBef>
                <a:spcPts val="0"/>
              </a:spcBef>
              <a:buNone/>
            </a:pPr>
            <a:endParaRPr b="1"/>
          </a:p>
        </p:txBody>
      </p:sp>
      <p:sp>
        <p:nvSpPr>
          <p:cNvPr id="853" name="Shape 853"/>
          <p:cNvSpPr txBox="1">
            <a:spLocks noGrp="1"/>
          </p:cNvSpPr>
          <p:nvPr>
            <p:ph type="body" idx="6"/>
          </p:nvPr>
        </p:nvSpPr>
        <p:spPr>
          <a:xfrm>
            <a:off x="5272237" y="5411975"/>
            <a:ext cx="1732800" cy="3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Kimiko Ryokai</a:t>
            </a:r>
          </a:p>
          <a:p>
            <a:pPr lvl="0" rtl="0">
              <a:spcBef>
                <a:spcPts val="0"/>
              </a:spcBef>
              <a:buNone/>
            </a:pPr>
            <a:endParaRPr b="1"/>
          </a:p>
          <a:p>
            <a:pPr lvl="0" rtl="0">
              <a:spcBef>
                <a:spcPts val="0"/>
              </a:spcBef>
              <a:buNone/>
            </a:pPr>
            <a:endParaRPr b="1"/>
          </a:p>
        </p:txBody>
      </p:sp>
      <p:pic>
        <p:nvPicPr>
          <p:cNvPr id="854" name="Shape 8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5001" y="1600275"/>
            <a:ext cx="1242423" cy="1287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>
            <a:spLocks noGrp="1"/>
          </p:cNvSpPr>
          <p:nvPr>
            <p:ph type="ctrTitle"/>
          </p:nvPr>
        </p:nvSpPr>
        <p:spPr>
          <a:xfrm>
            <a:off x="1669950" y="1561300"/>
            <a:ext cx="5804100" cy="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EA3A68"/>
                </a:solidFill>
              </a:rPr>
              <a:t>Thanks!</a:t>
            </a:r>
          </a:p>
        </p:txBody>
      </p:sp>
      <p:sp>
        <p:nvSpPr>
          <p:cNvPr id="860" name="Shape 860"/>
          <p:cNvSpPr txBox="1">
            <a:spLocks noGrp="1"/>
          </p:cNvSpPr>
          <p:nvPr>
            <p:ph type="subTitle" idx="1"/>
          </p:nvPr>
        </p:nvSpPr>
        <p:spPr>
          <a:xfrm>
            <a:off x="1177802" y="2948587"/>
            <a:ext cx="6788399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b="1"/>
              <a:t>Any questions?</a:t>
            </a:r>
          </a:p>
        </p:txBody>
      </p:sp>
      <p:sp>
        <p:nvSpPr>
          <p:cNvPr id="861" name="Shape 861"/>
          <p:cNvSpPr/>
          <p:nvPr/>
        </p:nvSpPr>
        <p:spPr>
          <a:xfrm>
            <a:off x="2076850" y="2456225"/>
            <a:ext cx="4748538" cy="1896499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3" y="411"/>
                  <a:pt x="74073" y="1064"/>
                  <a:pt x="65923" y="1544"/>
                </a:cubicBezTo>
                <a:cubicBezTo>
                  <a:pt x="51317" y="2403"/>
                  <a:pt x="36068" y="4456"/>
                  <a:pt x="23122" y="11271"/>
                </a:cubicBezTo>
                <a:cubicBezTo>
                  <a:pt x="13017" y="16589"/>
                  <a:pt x="6735" y="34519"/>
                  <a:pt x="13070" y="44021"/>
                </a:cubicBezTo>
                <a:cubicBezTo>
                  <a:pt x="21835" y="57167"/>
                  <a:pt x="41794" y="58763"/>
                  <a:pt x="57493" y="60558"/>
                </a:cubicBezTo>
                <a:cubicBezTo>
                  <a:pt x="73278" y="62362"/>
                  <a:pt x="89298" y="61843"/>
                  <a:pt x="105158" y="60882"/>
                </a:cubicBezTo>
                <a:cubicBezTo>
                  <a:pt x="125659" y="59638"/>
                  <a:pt x="157481" y="50275"/>
                  <a:pt x="158336" y="29754"/>
                </a:cubicBezTo>
                <a:cubicBezTo>
                  <a:pt x="158619" y="22933"/>
                  <a:pt x="156399" y="13869"/>
                  <a:pt x="150230" y="10947"/>
                </a:cubicBezTo>
                <a:cubicBezTo>
                  <a:pt x="140016" y="6108"/>
                  <a:pt x="128254" y="5622"/>
                  <a:pt x="117156" y="3489"/>
                </a:cubicBezTo>
                <a:cubicBezTo>
                  <a:pt x="107058" y="1547"/>
                  <a:pt x="96605" y="2637"/>
                  <a:pt x="86352" y="1868"/>
                </a:cubicBezTo>
                <a:cubicBezTo>
                  <a:pt x="69537" y="606"/>
                  <a:pt x="52188" y="-1639"/>
                  <a:pt x="35768" y="2192"/>
                </a:cubicBezTo>
                <a:cubicBezTo>
                  <a:pt x="28377" y="3916"/>
                  <a:pt x="20506" y="5025"/>
                  <a:pt x="14043" y="9002"/>
                </a:cubicBezTo>
                <a:cubicBezTo>
                  <a:pt x="5849" y="14043"/>
                  <a:pt x="-2454" y="25546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3"/>
                  <a:pt x="130197" y="71091"/>
                  <a:pt x="152500" y="50182"/>
                </a:cubicBezTo>
                <a:cubicBezTo>
                  <a:pt x="161822" y="41441"/>
                  <a:pt x="168060" y="20138"/>
                  <a:pt x="158012" y="12244"/>
                </a:cubicBezTo>
                <a:cubicBezTo>
                  <a:pt x="155373" y="10170"/>
                  <a:pt x="151539" y="10463"/>
                  <a:pt x="148284" y="9650"/>
                </a:cubicBezTo>
                <a:cubicBezTo>
                  <a:pt x="134410" y="6181"/>
                  <a:pt x="119783" y="6732"/>
                  <a:pt x="105483" y="6732"/>
                </a:cubicBezTo>
              </a:path>
            </a:pathLst>
          </a:custGeom>
          <a:noFill/>
          <a:ln w="9525" cap="flat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862" name="Shape 862"/>
          <p:cNvCxnSpPr/>
          <p:nvPr/>
        </p:nvCxnSpPr>
        <p:spPr>
          <a:xfrm flipH="1">
            <a:off x="6023074" y="2253575"/>
            <a:ext cx="810600" cy="705300"/>
          </a:xfrm>
          <a:prstGeom prst="straightConnector1">
            <a:avLst/>
          </a:prstGeom>
          <a:noFill/>
          <a:ln w="9525" cap="flat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863" name="Shape 863"/>
          <p:cNvCxnSpPr/>
          <p:nvPr/>
        </p:nvCxnSpPr>
        <p:spPr>
          <a:xfrm>
            <a:off x="3380352" y="2302226"/>
            <a:ext cx="218999" cy="559199"/>
          </a:xfrm>
          <a:prstGeom prst="straightConnector1">
            <a:avLst/>
          </a:prstGeom>
          <a:noFill/>
          <a:ln w="9525" cap="flat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864" name="Shape 864"/>
          <p:cNvCxnSpPr/>
          <p:nvPr/>
        </p:nvCxnSpPr>
        <p:spPr>
          <a:xfrm rot="10800000" flipH="1">
            <a:off x="2350852" y="3858551"/>
            <a:ext cx="826799" cy="648599"/>
          </a:xfrm>
          <a:prstGeom prst="straightConnector1">
            <a:avLst/>
          </a:prstGeom>
          <a:noFill/>
          <a:ln w="9525" cap="flat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865" name="Shape 865"/>
          <p:cNvCxnSpPr/>
          <p:nvPr/>
        </p:nvCxnSpPr>
        <p:spPr>
          <a:xfrm rot="10800000">
            <a:off x="5406799" y="3850499"/>
            <a:ext cx="178500" cy="713400"/>
          </a:xfrm>
          <a:prstGeom prst="straightConnector1">
            <a:avLst/>
          </a:prstGeom>
          <a:noFill/>
          <a:ln w="9525" cap="flat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866" name="Shape 866"/>
          <p:cNvCxnSpPr/>
          <p:nvPr/>
        </p:nvCxnSpPr>
        <p:spPr>
          <a:xfrm rot="10800000">
            <a:off x="5707049" y="3793624"/>
            <a:ext cx="186300" cy="170400"/>
          </a:xfrm>
          <a:prstGeom prst="straightConnector1">
            <a:avLst/>
          </a:prstGeom>
          <a:noFill/>
          <a:ln w="9525" cap="flat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>
            <a:spLocks noGrp="1"/>
          </p:cNvSpPr>
          <p:nvPr>
            <p:ph type="title"/>
          </p:nvPr>
        </p:nvSpPr>
        <p:spPr>
          <a:xfrm>
            <a:off x="1027952" y="179276"/>
            <a:ext cx="70880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latin typeface="Shadows Into Light"/>
                <a:cs typeface="Shadows Into Light"/>
              </a:rPr>
              <a:t>Tech Stack</a:t>
            </a:r>
          </a:p>
        </p:txBody>
      </p:sp>
      <p:pic>
        <p:nvPicPr>
          <p:cNvPr id="872" name="Shape 8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325" y="1813563"/>
            <a:ext cx="124301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Shape 8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8546" y="1808800"/>
            <a:ext cx="2246274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Shape 874"/>
          <p:cNvPicPr preferRelativeResize="0"/>
          <p:nvPr/>
        </p:nvPicPr>
        <p:blipFill rotWithShape="1">
          <a:blip r:embed="rId5">
            <a:alphaModFix/>
          </a:blip>
          <a:srcRect l="16645" t="27084" r="14312" b="28250"/>
          <a:stretch/>
        </p:blipFill>
        <p:spPr>
          <a:xfrm>
            <a:off x="289277" y="1876625"/>
            <a:ext cx="1939975" cy="7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Shape 8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825" y="3623337"/>
            <a:ext cx="1250156" cy="103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/>
          <p:cNvPicPr preferRelativeResize="0"/>
          <p:nvPr/>
        </p:nvPicPr>
        <p:blipFill rotWithShape="1">
          <a:blip r:embed="rId7">
            <a:alphaModFix/>
          </a:blip>
          <a:srcRect l="5235" r="3872"/>
          <a:stretch/>
        </p:blipFill>
        <p:spPr>
          <a:xfrm>
            <a:off x="6558975" y="3751938"/>
            <a:ext cx="2365424" cy="112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Shape 8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89289" y="3623351"/>
            <a:ext cx="1774069" cy="1774069"/>
          </a:xfrm>
          <a:prstGeom prst="rect">
            <a:avLst/>
          </a:prstGeom>
          <a:noFill/>
          <a:ln w="114300" cap="flat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78" name="Shape 878"/>
          <p:cNvSpPr/>
          <p:nvPr/>
        </p:nvSpPr>
        <p:spPr>
          <a:xfrm rot="10800000" flipH="1">
            <a:off x="3078125" y="105384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79" name="Shape 879"/>
          <p:cNvSpPr/>
          <p:nvPr/>
        </p:nvSpPr>
        <p:spPr>
          <a:xfrm>
            <a:off x="3078127" y="1154461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880" name="Shape 8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677" y="1053851"/>
            <a:ext cx="1171575" cy="32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 txBox="1">
            <a:spLocks noGrp="1"/>
          </p:cNvSpPr>
          <p:nvPr>
            <p:ph type="ctrTitle" idx="2"/>
          </p:nvPr>
        </p:nvSpPr>
        <p:spPr>
          <a:xfrm>
            <a:off x="1262052" y="2728051"/>
            <a:ext cx="6914699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D966"/>
                </a:solidFill>
                <a:latin typeface="Shadows Into Light"/>
                <a:cs typeface="Shadows Into Light"/>
              </a:rPr>
              <a:t>1.5 USD (100 INR)</a:t>
            </a:r>
          </a:p>
        </p:txBody>
      </p:sp>
      <p:sp>
        <p:nvSpPr>
          <p:cNvPr id="885" name="Shape 885"/>
          <p:cNvSpPr txBox="1">
            <a:spLocks noGrp="1"/>
          </p:cNvSpPr>
          <p:nvPr>
            <p:ph type="ctrTitle"/>
          </p:nvPr>
        </p:nvSpPr>
        <p:spPr>
          <a:xfrm>
            <a:off x="1114652" y="864002"/>
            <a:ext cx="6914699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D966"/>
                </a:solidFill>
                <a:latin typeface="Shadows Into Light"/>
                <a:cs typeface="Shadows Into Light"/>
              </a:rPr>
              <a:t>208 Million</a:t>
            </a:r>
          </a:p>
        </p:txBody>
      </p:sp>
      <p:sp>
        <p:nvSpPr>
          <p:cNvPr id="886" name="Shape 886"/>
          <p:cNvSpPr txBox="1">
            <a:spLocks noGrp="1"/>
          </p:cNvSpPr>
          <p:nvPr>
            <p:ph type="subTitle" idx="1"/>
          </p:nvPr>
        </p:nvSpPr>
        <p:spPr>
          <a:xfrm>
            <a:off x="1815402" y="1881751"/>
            <a:ext cx="5807999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>
                <a:solidFill>
                  <a:srgbClr val="FFFFFF"/>
                </a:solidFill>
                <a:latin typeface="Varela Round"/>
                <a:cs typeface="Varela Round"/>
              </a:rPr>
              <a:t>Number of children going to primary &amp; middle school in India</a:t>
            </a:r>
          </a:p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  <a:p>
            <a:pPr lvl="0" algn="l" rtl="0">
              <a:spcBef>
                <a:spcPts val="150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               </a:t>
            </a:r>
            <a:endParaRPr lang="en-US" dirty="0" smtClean="0">
              <a:solidFill>
                <a:srgbClr val="FFFFFF"/>
              </a:solidFill>
            </a:endParaRPr>
          </a:p>
          <a:p>
            <a:pPr lvl="0" algn="l" rtl="0">
              <a:spcBef>
                <a:spcPts val="1500"/>
              </a:spcBef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lvl="1" algn="ctr">
              <a:spcBef>
                <a:spcPts val="1500"/>
              </a:spcBef>
            </a:pPr>
            <a:r>
              <a:rPr lang="en-US" sz="2000" dirty="0" smtClean="0">
                <a:solidFill>
                  <a:srgbClr val="FFFFFF"/>
                </a:solidFill>
                <a:latin typeface="Varela Round"/>
                <a:cs typeface="Varela Round"/>
              </a:rPr>
              <a:t>Fee per child per year</a:t>
            </a:r>
          </a:p>
          <a:p>
            <a:pPr lvl="0" algn="l" rtl="0">
              <a:spcBef>
                <a:spcPts val="0"/>
              </a:spcBef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endParaRPr lang="en-US" dirty="0">
              <a:solidFill>
                <a:srgbClr val="FFFFFF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arela Round"/>
                <a:cs typeface="Varela Round"/>
              </a:rPr>
              <a:t>                with just 1% adoption</a:t>
            </a:r>
          </a:p>
        </p:txBody>
      </p:sp>
      <p:sp>
        <p:nvSpPr>
          <p:cNvPr id="888" name="Shape 888"/>
          <p:cNvSpPr txBox="1">
            <a:spLocks noGrp="1"/>
          </p:cNvSpPr>
          <p:nvPr>
            <p:ph type="ctrTitle" idx="3"/>
          </p:nvPr>
        </p:nvSpPr>
        <p:spPr>
          <a:xfrm>
            <a:off x="1109652" y="4378502"/>
            <a:ext cx="6914699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D966"/>
                </a:solidFill>
                <a:latin typeface="Shadows Into Light"/>
                <a:cs typeface="Shadows Into Light"/>
              </a:rPr>
              <a:t>3.2 Million USD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 txBox="1">
            <a:spLocks noGrp="1"/>
          </p:cNvSpPr>
          <p:nvPr>
            <p:ph type="title"/>
          </p:nvPr>
        </p:nvSpPr>
        <p:spPr>
          <a:xfrm>
            <a:off x="11041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Pilot</a:t>
            </a:r>
          </a:p>
        </p:txBody>
      </p:sp>
      <p:sp>
        <p:nvSpPr>
          <p:cNvPr id="894" name="Shape 894"/>
          <p:cNvSpPr txBox="1"/>
          <p:nvPr/>
        </p:nvSpPr>
        <p:spPr>
          <a:xfrm>
            <a:off x="1180175" y="2442351"/>
            <a:ext cx="1289400" cy="11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EA3A68"/>
                </a:solidFill>
                <a:latin typeface="Varela Round"/>
                <a:ea typeface="Varela Round"/>
                <a:cs typeface="Varela Round"/>
                <a:sym typeface="Varela Round"/>
              </a:rPr>
              <a:t>50</a:t>
            </a:r>
          </a:p>
        </p:txBody>
      </p:sp>
      <p:sp>
        <p:nvSpPr>
          <p:cNvPr id="895" name="Shape 895"/>
          <p:cNvSpPr txBox="1"/>
          <p:nvPr/>
        </p:nvSpPr>
        <p:spPr>
          <a:xfrm>
            <a:off x="1180175" y="3280551"/>
            <a:ext cx="1289400" cy="11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AACF20"/>
                </a:solidFill>
                <a:latin typeface="Varela Round"/>
                <a:ea typeface="Varela Round"/>
                <a:cs typeface="Varela Round"/>
                <a:sym typeface="Varela Round"/>
              </a:rPr>
              <a:t>20</a:t>
            </a:r>
          </a:p>
        </p:txBody>
      </p:sp>
      <p:sp>
        <p:nvSpPr>
          <p:cNvPr id="896" name="Shape 896"/>
          <p:cNvSpPr txBox="1"/>
          <p:nvPr/>
        </p:nvSpPr>
        <p:spPr>
          <a:xfrm>
            <a:off x="722975" y="1604151"/>
            <a:ext cx="1924800" cy="11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180</a:t>
            </a:r>
          </a:p>
        </p:txBody>
      </p:sp>
      <p:sp>
        <p:nvSpPr>
          <p:cNvPr id="897" name="Shape 897"/>
          <p:cNvSpPr txBox="1"/>
          <p:nvPr/>
        </p:nvSpPr>
        <p:spPr>
          <a:xfrm>
            <a:off x="2225175" y="2722651"/>
            <a:ext cx="1924800" cy="5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EA3A68"/>
                </a:solidFill>
                <a:latin typeface="Varela Round"/>
                <a:ea typeface="Varela Round"/>
                <a:cs typeface="Varela Round"/>
                <a:sym typeface="Varela Round"/>
              </a:rPr>
              <a:t>Students</a:t>
            </a:r>
          </a:p>
        </p:txBody>
      </p:sp>
      <p:sp>
        <p:nvSpPr>
          <p:cNvPr id="898" name="Shape 898"/>
          <p:cNvSpPr txBox="1"/>
          <p:nvPr/>
        </p:nvSpPr>
        <p:spPr>
          <a:xfrm>
            <a:off x="2225175" y="3560849"/>
            <a:ext cx="1924800" cy="5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AACF20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Volunteers</a:t>
            </a:r>
          </a:p>
        </p:txBody>
      </p:sp>
      <p:grpSp>
        <p:nvGrpSpPr>
          <p:cNvPr id="899" name="Shape 899"/>
          <p:cNvGrpSpPr/>
          <p:nvPr/>
        </p:nvGrpSpPr>
        <p:grpSpPr>
          <a:xfrm>
            <a:off x="4568824" y="1952237"/>
            <a:ext cx="2465156" cy="2664664"/>
            <a:chOff x="1085850" y="4340500"/>
            <a:chExt cx="1565775" cy="1774550"/>
          </a:xfrm>
        </p:grpSpPr>
        <p:pic>
          <p:nvPicPr>
            <p:cNvPr id="900" name="Shape 9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5850" y="4340500"/>
              <a:ext cx="1565775" cy="177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" name="Shape 901"/>
            <p:cNvSpPr/>
            <p:nvPr/>
          </p:nvSpPr>
          <p:spPr>
            <a:xfrm>
              <a:off x="1658240" y="4771351"/>
              <a:ext cx="147928" cy="196142"/>
            </a:xfrm>
            <a:custGeom>
              <a:avLst/>
              <a:gdLst/>
              <a:ahLst/>
              <a:cxnLst/>
              <a:rect l="0" t="0" r="0" b="0"/>
              <a:pathLst>
                <a:path w="12289" h="16352" extrusionOk="0">
                  <a:moveTo>
                    <a:pt x="6303" y="3991"/>
                  </a:moveTo>
                  <a:lnTo>
                    <a:pt x="6546" y="4015"/>
                  </a:lnTo>
                  <a:lnTo>
                    <a:pt x="6789" y="4064"/>
                  </a:lnTo>
                  <a:lnTo>
                    <a:pt x="7008" y="4137"/>
                  </a:lnTo>
                  <a:lnTo>
                    <a:pt x="7252" y="4234"/>
                  </a:lnTo>
                  <a:lnTo>
                    <a:pt x="7446" y="4356"/>
                  </a:lnTo>
                  <a:lnTo>
                    <a:pt x="7665" y="4502"/>
                  </a:lnTo>
                  <a:lnTo>
                    <a:pt x="7836" y="4672"/>
                  </a:lnTo>
                  <a:lnTo>
                    <a:pt x="8030" y="4842"/>
                  </a:lnTo>
                  <a:lnTo>
                    <a:pt x="8176" y="5037"/>
                  </a:lnTo>
                  <a:lnTo>
                    <a:pt x="8322" y="5256"/>
                  </a:lnTo>
                  <a:lnTo>
                    <a:pt x="8468" y="5475"/>
                  </a:lnTo>
                  <a:lnTo>
                    <a:pt x="8566" y="5718"/>
                  </a:lnTo>
                  <a:lnTo>
                    <a:pt x="8639" y="5986"/>
                  </a:lnTo>
                  <a:lnTo>
                    <a:pt x="8712" y="6229"/>
                  </a:lnTo>
                  <a:lnTo>
                    <a:pt x="8736" y="6473"/>
                  </a:lnTo>
                  <a:lnTo>
                    <a:pt x="8712" y="6716"/>
                  </a:lnTo>
                  <a:lnTo>
                    <a:pt x="8687" y="6959"/>
                  </a:lnTo>
                  <a:lnTo>
                    <a:pt x="8639" y="7178"/>
                  </a:lnTo>
                  <a:lnTo>
                    <a:pt x="8541" y="7397"/>
                  </a:lnTo>
                  <a:lnTo>
                    <a:pt x="8444" y="7592"/>
                  </a:lnTo>
                  <a:lnTo>
                    <a:pt x="8322" y="7787"/>
                  </a:lnTo>
                  <a:lnTo>
                    <a:pt x="8152" y="7981"/>
                  </a:lnTo>
                  <a:lnTo>
                    <a:pt x="7982" y="8152"/>
                  </a:lnTo>
                  <a:lnTo>
                    <a:pt x="7811" y="8298"/>
                  </a:lnTo>
                  <a:lnTo>
                    <a:pt x="7592" y="8419"/>
                  </a:lnTo>
                  <a:lnTo>
                    <a:pt x="7373" y="8517"/>
                  </a:lnTo>
                  <a:lnTo>
                    <a:pt x="7130" y="8614"/>
                  </a:lnTo>
                  <a:lnTo>
                    <a:pt x="6887" y="8687"/>
                  </a:lnTo>
                  <a:lnTo>
                    <a:pt x="6668" y="8711"/>
                  </a:lnTo>
                  <a:lnTo>
                    <a:pt x="6424" y="8736"/>
                  </a:lnTo>
                  <a:lnTo>
                    <a:pt x="6205" y="8736"/>
                  </a:lnTo>
                  <a:lnTo>
                    <a:pt x="5986" y="8711"/>
                  </a:lnTo>
                  <a:lnTo>
                    <a:pt x="5743" y="8663"/>
                  </a:lnTo>
                  <a:lnTo>
                    <a:pt x="5524" y="8614"/>
                  </a:lnTo>
                  <a:lnTo>
                    <a:pt x="5305" y="8541"/>
                  </a:lnTo>
                  <a:lnTo>
                    <a:pt x="5110" y="8444"/>
                  </a:lnTo>
                  <a:lnTo>
                    <a:pt x="4891" y="8346"/>
                  </a:lnTo>
                  <a:lnTo>
                    <a:pt x="4697" y="8225"/>
                  </a:lnTo>
                  <a:lnTo>
                    <a:pt x="4502" y="8103"/>
                  </a:lnTo>
                  <a:lnTo>
                    <a:pt x="4332" y="7957"/>
                  </a:lnTo>
                  <a:lnTo>
                    <a:pt x="4186" y="7787"/>
                  </a:lnTo>
                  <a:lnTo>
                    <a:pt x="4015" y="7616"/>
                  </a:lnTo>
                  <a:lnTo>
                    <a:pt x="3894" y="7446"/>
                  </a:lnTo>
                  <a:lnTo>
                    <a:pt x="3772" y="7251"/>
                  </a:lnTo>
                  <a:lnTo>
                    <a:pt x="3723" y="7105"/>
                  </a:lnTo>
                  <a:lnTo>
                    <a:pt x="3650" y="6935"/>
                  </a:lnTo>
                  <a:lnTo>
                    <a:pt x="3602" y="6643"/>
                  </a:lnTo>
                  <a:lnTo>
                    <a:pt x="3577" y="6327"/>
                  </a:lnTo>
                  <a:lnTo>
                    <a:pt x="3602" y="6010"/>
                  </a:lnTo>
                  <a:lnTo>
                    <a:pt x="3699" y="5718"/>
                  </a:lnTo>
                  <a:lnTo>
                    <a:pt x="3821" y="5426"/>
                  </a:lnTo>
                  <a:lnTo>
                    <a:pt x="3967" y="5134"/>
                  </a:lnTo>
                  <a:lnTo>
                    <a:pt x="4161" y="4891"/>
                  </a:lnTo>
                  <a:lnTo>
                    <a:pt x="4332" y="4696"/>
                  </a:lnTo>
                  <a:lnTo>
                    <a:pt x="4551" y="4502"/>
                  </a:lnTo>
                  <a:lnTo>
                    <a:pt x="4794" y="4356"/>
                  </a:lnTo>
                  <a:lnTo>
                    <a:pt x="5037" y="4210"/>
                  </a:lnTo>
                  <a:lnTo>
                    <a:pt x="5062" y="4210"/>
                  </a:lnTo>
                  <a:lnTo>
                    <a:pt x="5110" y="4234"/>
                  </a:lnTo>
                  <a:lnTo>
                    <a:pt x="5232" y="4234"/>
                  </a:lnTo>
                  <a:lnTo>
                    <a:pt x="5305" y="4210"/>
                  </a:lnTo>
                  <a:lnTo>
                    <a:pt x="5548" y="4112"/>
                  </a:lnTo>
                  <a:lnTo>
                    <a:pt x="5816" y="4039"/>
                  </a:lnTo>
                  <a:lnTo>
                    <a:pt x="6059" y="4015"/>
                  </a:lnTo>
                  <a:lnTo>
                    <a:pt x="6303" y="3991"/>
                  </a:lnTo>
                  <a:close/>
                  <a:moveTo>
                    <a:pt x="6254" y="3480"/>
                  </a:moveTo>
                  <a:lnTo>
                    <a:pt x="5986" y="3504"/>
                  </a:lnTo>
                  <a:lnTo>
                    <a:pt x="5694" y="3553"/>
                  </a:lnTo>
                  <a:lnTo>
                    <a:pt x="5427" y="3626"/>
                  </a:lnTo>
                  <a:lnTo>
                    <a:pt x="5305" y="3650"/>
                  </a:lnTo>
                  <a:lnTo>
                    <a:pt x="5183" y="3699"/>
                  </a:lnTo>
                  <a:lnTo>
                    <a:pt x="4916" y="3796"/>
                  </a:lnTo>
                  <a:lnTo>
                    <a:pt x="4599" y="3966"/>
                  </a:lnTo>
                  <a:lnTo>
                    <a:pt x="4283" y="4161"/>
                  </a:lnTo>
                  <a:lnTo>
                    <a:pt x="3991" y="4404"/>
                  </a:lnTo>
                  <a:lnTo>
                    <a:pt x="3748" y="4672"/>
                  </a:lnTo>
                  <a:lnTo>
                    <a:pt x="3529" y="4940"/>
                  </a:lnTo>
                  <a:lnTo>
                    <a:pt x="3359" y="5232"/>
                  </a:lnTo>
                  <a:lnTo>
                    <a:pt x="3237" y="5572"/>
                  </a:lnTo>
                  <a:lnTo>
                    <a:pt x="3164" y="5889"/>
                  </a:lnTo>
                  <a:lnTo>
                    <a:pt x="3115" y="6229"/>
                  </a:lnTo>
                  <a:lnTo>
                    <a:pt x="3140" y="6570"/>
                  </a:lnTo>
                  <a:lnTo>
                    <a:pt x="3188" y="6911"/>
                  </a:lnTo>
                  <a:lnTo>
                    <a:pt x="3261" y="7251"/>
                  </a:lnTo>
                  <a:lnTo>
                    <a:pt x="3383" y="7495"/>
                  </a:lnTo>
                  <a:lnTo>
                    <a:pt x="3529" y="7762"/>
                  </a:lnTo>
                  <a:lnTo>
                    <a:pt x="3699" y="7981"/>
                  </a:lnTo>
                  <a:lnTo>
                    <a:pt x="3869" y="8200"/>
                  </a:lnTo>
                  <a:lnTo>
                    <a:pt x="4088" y="8371"/>
                  </a:lnTo>
                  <a:lnTo>
                    <a:pt x="4307" y="8541"/>
                  </a:lnTo>
                  <a:lnTo>
                    <a:pt x="4551" y="8711"/>
                  </a:lnTo>
                  <a:lnTo>
                    <a:pt x="4794" y="8833"/>
                  </a:lnTo>
                  <a:lnTo>
                    <a:pt x="5062" y="8930"/>
                  </a:lnTo>
                  <a:lnTo>
                    <a:pt x="5329" y="9028"/>
                  </a:lnTo>
                  <a:lnTo>
                    <a:pt x="5597" y="9101"/>
                  </a:lnTo>
                  <a:lnTo>
                    <a:pt x="5889" y="9149"/>
                  </a:lnTo>
                  <a:lnTo>
                    <a:pt x="6181" y="9174"/>
                  </a:lnTo>
                  <a:lnTo>
                    <a:pt x="6449" y="9198"/>
                  </a:lnTo>
                  <a:lnTo>
                    <a:pt x="6741" y="9174"/>
                  </a:lnTo>
                  <a:lnTo>
                    <a:pt x="7008" y="9149"/>
                  </a:lnTo>
                  <a:lnTo>
                    <a:pt x="7325" y="9076"/>
                  </a:lnTo>
                  <a:lnTo>
                    <a:pt x="7617" y="8979"/>
                  </a:lnTo>
                  <a:lnTo>
                    <a:pt x="7884" y="8833"/>
                  </a:lnTo>
                  <a:lnTo>
                    <a:pt x="8128" y="8687"/>
                  </a:lnTo>
                  <a:lnTo>
                    <a:pt x="8347" y="8492"/>
                  </a:lnTo>
                  <a:lnTo>
                    <a:pt x="8541" y="8273"/>
                  </a:lnTo>
                  <a:lnTo>
                    <a:pt x="8712" y="8054"/>
                  </a:lnTo>
                  <a:lnTo>
                    <a:pt x="8858" y="7787"/>
                  </a:lnTo>
                  <a:lnTo>
                    <a:pt x="8979" y="7543"/>
                  </a:lnTo>
                  <a:lnTo>
                    <a:pt x="9052" y="7251"/>
                  </a:lnTo>
                  <a:lnTo>
                    <a:pt x="9125" y="6959"/>
                  </a:lnTo>
                  <a:lnTo>
                    <a:pt x="9150" y="6667"/>
                  </a:lnTo>
                  <a:lnTo>
                    <a:pt x="9150" y="6375"/>
                  </a:lnTo>
                  <a:lnTo>
                    <a:pt x="9125" y="6083"/>
                  </a:lnTo>
                  <a:lnTo>
                    <a:pt x="9052" y="5791"/>
                  </a:lnTo>
                  <a:lnTo>
                    <a:pt x="8955" y="5499"/>
                  </a:lnTo>
                  <a:lnTo>
                    <a:pt x="8858" y="5232"/>
                  </a:lnTo>
                  <a:lnTo>
                    <a:pt x="8712" y="4988"/>
                  </a:lnTo>
                  <a:lnTo>
                    <a:pt x="8566" y="4769"/>
                  </a:lnTo>
                  <a:lnTo>
                    <a:pt x="8395" y="4550"/>
                  </a:lnTo>
                  <a:lnTo>
                    <a:pt x="8201" y="4356"/>
                  </a:lnTo>
                  <a:lnTo>
                    <a:pt x="7982" y="4161"/>
                  </a:lnTo>
                  <a:lnTo>
                    <a:pt x="7763" y="3991"/>
                  </a:lnTo>
                  <a:lnTo>
                    <a:pt x="7544" y="3845"/>
                  </a:lnTo>
                  <a:lnTo>
                    <a:pt x="7300" y="3723"/>
                  </a:lnTo>
                  <a:lnTo>
                    <a:pt x="7033" y="3626"/>
                  </a:lnTo>
                  <a:lnTo>
                    <a:pt x="6789" y="3553"/>
                  </a:lnTo>
                  <a:lnTo>
                    <a:pt x="6522" y="3504"/>
                  </a:lnTo>
                  <a:lnTo>
                    <a:pt x="6254" y="3480"/>
                  </a:lnTo>
                  <a:close/>
                  <a:moveTo>
                    <a:pt x="6303" y="536"/>
                  </a:moveTo>
                  <a:lnTo>
                    <a:pt x="6668" y="560"/>
                  </a:lnTo>
                  <a:lnTo>
                    <a:pt x="7033" y="633"/>
                  </a:lnTo>
                  <a:lnTo>
                    <a:pt x="7422" y="706"/>
                  </a:lnTo>
                  <a:lnTo>
                    <a:pt x="7763" y="828"/>
                  </a:lnTo>
                  <a:lnTo>
                    <a:pt x="8128" y="949"/>
                  </a:lnTo>
                  <a:lnTo>
                    <a:pt x="8468" y="1095"/>
                  </a:lnTo>
                  <a:lnTo>
                    <a:pt x="8809" y="1266"/>
                  </a:lnTo>
                  <a:lnTo>
                    <a:pt x="9125" y="1460"/>
                  </a:lnTo>
                  <a:lnTo>
                    <a:pt x="9442" y="1679"/>
                  </a:lnTo>
                  <a:lnTo>
                    <a:pt x="9734" y="1898"/>
                  </a:lnTo>
                  <a:lnTo>
                    <a:pt x="10026" y="2166"/>
                  </a:lnTo>
                  <a:lnTo>
                    <a:pt x="10050" y="2287"/>
                  </a:lnTo>
                  <a:lnTo>
                    <a:pt x="10074" y="2409"/>
                  </a:lnTo>
                  <a:lnTo>
                    <a:pt x="10196" y="2798"/>
                  </a:lnTo>
                  <a:lnTo>
                    <a:pt x="10220" y="2847"/>
                  </a:lnTo>
                  <a:lnTo>
                    <a:pt x="10269" y="2871"/>
                  </a:lnTo>
                  <a:lnTo>
                    <a:pt x="10342" y="2896"/>
                  </a:lnTo>
                  <a:lnTo>
                    <a:pt x="10391" y="2896"/>
                  </a:lnTo>
                  <a:lnTo>
                    <a:pt x="10439" y="2871"/>
                  </a:lnTo>
                  <a:lnTo>
                    <a:pt x="10464" y="2847"/>
                  </a:lnTo>
                  <a:lnTo>
                    <a:pt x="10488" y="2798"/>
                  </a:lnTo>
                  <a:lnTo>
                    <a:pt x="10512" y="2677"/>
                  </a:lnTo>
                  <a:lnTo>
                    <a:pt x="10585" y="2774"/>
                  </a:lnTo>
                  <a:lnTo>
                    <a:pt x="10537" y="3090"/>
                  </a:lnTo>
                  <a:lnTo>
                    <a:pt x="10537" y="3261"/>
                  </a:lnTo>
                  <a:lnTo>
                    <a:pt x="10561" y="3334"/>
                  </a:lnTo>
                  <a:lnTo>
                    <a:pt x="10610" y="3382"/>
                  </a:lnTo>
                  <a:lnTo>
                    <a:pt x="10634" y="3431"/>
                  </a:lnTo>
                  <a:lnTo>
                    <a:pt x="10683" y="3407"/>
                  </a:lnTo>
                  <a:lnTo>
                    <a:pt x="10756" y="3382"/>
                  </a:lnTo>
                  <a:lnTo>
                    <a:pt x="10804" y="3309"/>
                  </a:lnTo>
                  <a:lnTo>
                    <a:pt x="10877" y="3163"/>
                  </a:lnTo>
                  <a:lnTo>
                    <a:pt x="10877" y="3188"/>
                  </a:lnTo>
                  <a:lnTo>
                    <a:pt x="10950" y="3285"/>
                  </a:lnTo>
                  <a:lnTo>
                    <a:pt x="10853" y="3553"/>
                  </a:lnTo>
                  <a:lnTo>
                    <a:pt x="10804" y="3674"/>
                  </a:lnTo>
                  <a:lnTo>
                    <a:pt x="10756" y="3796"/>
                  </a:lnTo>
                  <a:lnTo>
                    <a:pt x="10756" y="3893"/>
                  </a:lnTo>
                  <a:lnTo>
                    <a:pt x="10804" y="4015"/>
                  </a:lnTo>
                  <a:lnTo>
                    <a:pt x="10829" y="4088"/>
                  </a:lnTo>
                  <a:lnTo>
                    <a:pt x="10902" y="4112"/>
                  </a:lnTo>
                  <a:lnTo>
                    <a:pt x="10975" y="4112"/>
                  </a:lnTo>
                  <a:lnTo>
                    <a:pt x="11023" y="4088"/>
                  </a:lnTo>
                  <a:lnTo>
                    <a:pt x="11096" y="4039"/>
                  </a:lnTo>
                  <a:lnTo>
                    <a:pt x="11169" y="3966"/>
                  </a:lnTo>
                  <a:lnTo>
                    <a:pt x="11242" y="3820"/>
                  </a:lnTo>
                  <a:lnTo>
                    <a:pt x="11340" y="4039"/>
                  </a:lnTo>
                  <a:lnTo>
                    <a:pt x="11194" y="4307"/>
                  </a:lnTo>
                  <a:lnTo>
                    <a:pt x="11048" y="4575"/>
                  </a:lnTo>
                  <a:lnTo>
                    <a:pt x="11023" y="4696"/>
                  </a:lnTo>
                  <a:lnTo>
                    <a:pt x="11023" y="4794"/>
                  </a:lnTo>
                  <a:lnTo>
                    <a:pt x="11048" y="4867"/>
                  </a:lnTo>
                  <a:lnTo>
                    <a:pt x="11121" y="4915"/>
                  </a:lnTo>
                  <a:lnTo>
                    <a:pt x="11169" y="4915"/>
                  </a:lnTo>
                  <a:lnTo>
                    <a:pt x="11218" y="4891"/>
                  </a:lnTo>
                  <a:lnTo>
                    <a:pt x="11340" y="4794"/>
                  </a:lnTo>
                  <a:lnTo>
                    <a:pt x="11510" y="4575"/>
                  </a:lnTo>
                  <a:lnTo>
                    <a:pt x="11534" y="4550"/>
                  </a:lnTo>
                  <a:lnTo>
                    <a:pt x="11607" y="4818"/>
                  </a:lnTo>
                  <a:lnTo>
                    <a:pt x="11510" y="4940"/>
                  </a:lnTo>
                  <a:lnTo>
                    <a:pt x="11388" y="5061"/>
                  </a:lnTo>
                  <a:lnTo>
                    <a:pt x="11291" y="5183"/>
                  </a:lnTo>
                  <a:lnTo>
                    <a:pt x="11218" y="5280"/>
                  </a:lnTo>
                  <a:lnTo>
                    <a:pt x="11096" y="5524"/>
                  </a:lnTo>
                  <a:lnTo>
                    <a:pt x="11072" y="5548"/>
                  </a:lnTo>
                  <a:lnTo>
                    <a:pt x="11096" y="5572"/>
                  </a:lnTo>
                  <a:lnTo>
                    <a:pt x="11121" y="5597"/>
                  </a:lnTo>
                  <a:lnTo>
                    <a:pt x="11145" y="5572"/>
                  </a:lnTo>
                  <a:lnTo>
                    <a:pt x="11388" y="5475"/>
                  </a:lnTo>
                  <a:lnTo>
                    <a:pt x="11510" y="5402"/>
                  </a:lnTo>
                  <a:lnTo>
                    <a:pt x="11631" y="5305"/>
                  </a:lnTo>
                  <a:lnTo>
                    <a:pt x="11680" y="5256"/>
                  </a:lnTo>
                  <a:lnTo>
                    <a:pt x="11729" y="5499"/>
                  </a:lnTo>
                  <a:lnTo>
                    <a:pt x="11364" y="5840"/>
                  </a:lnTo>
                  <a:lnTo>
                    <a:pt x="11048" y="6229"/>
                  </a:lnTo>
                  <a:lnTo>
                    <a:pt x="11023" y="6278"/>
                  </a:lnTo>
                  <a:lnTo>
                    <a:pt x="11048" y="6327"/>
                  </a:lnTo>
                  <a:lnTo>
                    <a:pt x="11072" y="6351"/>
                  </a:lnTo>
                  <a:lnTo>
                    <a:pt x="11121" y="6351"/>
                  </a:lnTo>
                  <a:lnTo>
                    <a:pt x="11291" y="6254"/>
                  </a:lnTo>
                  <a:lnTo>
                    <a:pt x="11461" y="6156"/>
                  </a:lnTo>
                  <a:lnTo>
                    <a:pt x="11753" y="5913"/>
                  </a:lnTo>
                  <a:lnTo>
                    <a:pt x="11753" y="6302"/>
                  </a:lnTo>
                  <a:lnTo>
                    <a:pt x="11631" y="6424"/>
                  </a:lnTo>
                  <a:lnTo>
                    <a:pt x="11534" y="6546"/>
                  </a:lnTo>
                  <a:lnTo>
                    <a:pt x="11412" y="6692"/>
                  </a:lnTo>
                  <a:lnTo>
                    <a:pt x="11291" y="6789"/>
                  </a:lnTo>
                  <a:lnTo>
                    <a:pt x="11048" y="6935"/>
                  </a:lnTo>
                  <a:lnTo>
                    <a:pt x="10999" y="6984"/>
                  </a:lnTo>
                  <a:lnTo>
                    <a:pt x="10950" y="7032"/>
                  </a:lnTo>
                  <a:lnTo>
                    <a:pt x="10926" y="7105"/>
                  </a:lnTo>
                  <a:lnTo>
                    <a:pt x="10950" y="7154"/>
                  </a:lnTo>
                  <a:lnTo>
                    <a:pt x="11023" y="7203"/>
                  </a:lnTo>
                  <a:lnTo>
                    <a:pt x="11096" y="7251"/>
                  </a:lnTo>
                  <a:lnTo>
                    <a:pt x="11169" y="7251"/>
                  </a:lnTo>
                  <a:lnTo>
                    <a:pt x="11267" y="7227"/>
                  </a:lnTo>
                  <a:lnTo>
                    <a:pt x="11437" y="7178"/>
                  </a:lnTo>
                  <a:lnTo>
                    <a:pt x="11583" y="7081"/>
                  </a:lnTo>
                  <a:lnTo>
                    <a:pt x="11704" y="6984"/>
                  </a:lnTo>
                  <a:lnTo>
                    <a:pt x="11631" y="7470"/>
                  </a:lnTo>
                  <a:lnTo>
                    <a:pt x="11583" y="7470"/>
                  </a:lnTo>
                  <a:lnTo>
                    <a:pt x="11534" y="7495"/>
                  </a:lnTo>
                  <a:lnTo>
                    <a:pt x="11291" y="7665"/>
                  </a:lnTo>
                  <a:lnTo>
                    <a:pt x="11023" y="7811"/>
                  </a:lnTo>
                  <a:lnTo>
                    <a:pt x="10902" y="7884"/>
                  </a:lnTo>
                  <a:lnTo>
                    <a:pt x="10804" y="7957"/>
                  </a:lnTo>
                  <a:lnTo>
                    <a:pt x="10731" y="8054"/>
                  </a:lnTo>
                  <a:lnTo>
                    <a:pt x="10707" y="8103"/>
                  </a:lnTo>
                  <a:lnTo>
                    <a:pt x="10707" y="8176"/>
                  </a:lnTo>
                  <a:lnTo>
                    <a:pt x="10707" y="8200"/>
                  </a:lnTo>
                  <a:lnTo>
                    <a:pt x="10853" y="8200"/>
                  </a:lnTo>
                  <a:lnTo>
                    <a:pt x="10950" y="8176"/>
                  </a:lnTo>
                  <a:lnTo>
                    <a:pt x="11194" y="8079"/>
                  </a:lnTo>
                  <a:lnTo>
                    <a:pt x="11534" y="7933"/>
                  </a:lnTo>
                  <a:lnTo>
                    <a:pt x="11437" y="8273"/>
                  </a:lnTo>
                  <a:lnTo>
                    <a:pt x="11340" y="8298"/>
                  </a:lnTo>
                  <a:lnTo>
                    <a:pt x="11242" y="8322"/>
                  </a:lnTo>
                  <a:lnTo>
                    <a:pt x="11072" y="8419"/>
                  </a:lnTo>
                  <a:lnTo>
                    <a:pt x="10829" y="8541"/>
                  </a:lnTo>
                  <a:lnTo>
                    <a:pt x="10561" y="8614"/>
                  </a:lnTo>
                  <a:lnTo>
                    <a:pt x="10537" y="8638"/>
                  </a:lnTo>
                  <a:lnTo>
                    <a:pt x="10512" y="8663"/>
                  </a:lnTo>
                  <a:lnTo>
                    <a:pt x="10537" y="8687"/>
                  </a:lnTo>
                  <a:lnTo>
                    <a:pt x="10561" y="8711"/>
                  </a:lnTo>
                  <a:lnTo>
                    <a:pt x="10731" y="8736"/>
                  </a:lnTo>
                  <a:lnTo>
                    <a:pt x="10926" y="8736"/>
                  </a:lnTo>
                  <a:lnTo>
                    <a:pt x="11121" y="8711"/>
                  </a:lnTo>
                  <a:lnTo>
                    <a:pt x="11315" y="8663"/>
                  </a:lnTo>
                  <a:lnTo>
                    <a:pt x="11169" y="9028"/>
                  </a:lnTo>
                  <a:lnTo>
                    <a:pt x="10926" y="9028"/>
                  </a:lnTo>
                  <a:lnTo>
                    <a:pt x="10683" y="9052"/>
                  </a:lnTo>
                  <a:lnTo>
                    <a:pt x="10439" y="9125"/>
                  </a:lnTo>
                  <a:lnTo>
                    <a:pt x="10220" y="9198"/>
                  </a:lnTo>
                  <a:lnTo>
                    <a:pt x="10196" y="9222"/>
                  </a:lnTo>
                  <a:lnTo>
                    <a:pt x="10196" y="9247"/>
                  </a:lnTo>
                  <a:lnTo>
                    <a:pt x="10220" y="9271"/>
                  </a:lnTo>
                  <a:lnTo>
                    <a:pt x="10245" y="9295"/>
                  </a:lnTo>
                  <a:lnTo>
                    <a:pt x="10488" y="9295"/>
                  </a:lnTo>
                  <a:lnTo>
                    <a:pt x="10731" y="9320"/>
                  </a:lnTo>
                  <a:lnTo>
                    <a:pt x="11048" y="9368"/>
                  </a:lnTo>
                  <a:lnTo>
                    <a:pt x="10853" y="9757"/>
                  </a:lnTo>
                  <a:lnTo>
                    <a:pt x="10561" y="9733"/>
                  </a:lnTo>
                  <a:lnTo>
                    <a:pt x="10245" y="9709"/>
                  </a:lnTo>
                  <a:lnTo>
                    <a:pt x="10099" y="9709"/>
                  </a:lnTo>
                  <a:lnTo>
                    <a:pt x="9977" y="9733"/>
                  </a:lnTo>
                  <a:lnTo>
                    <a:pt x="9904" y="9782"/>
                  </a:lnTo>
                  <a:lnTo>
                    <a:pt x="9880" y="9806"/>
                  </a:lnTo>
                  <a:lnTo>
                    <a:pt x="9880" y="9830"/>
                  </a:lnTo>
                  <a:lnTo>
                    <a:pt x="9928" y="9928"/>
                  </a:lnTo>
                  <a:lnTo>
                    <a:pt x="9977" y="10001"/>
                  </a:lnTo>
                  <a:lnTo>
                    <a:pt x="10050" y="10074"/>
                  </a:lnTo>
                  <a:lnTo>
                    <a:pt x="10147" y="10122"/>
                  </a:lnTo>
                  <a:lnTo>
                    <a:pt x="10391" y="10171"/>
                  </a:lnTo>
                  <a:lnTo>
                    <a:pt x="10610" y="10220"/>
                  </a:lnTo>
                  <a:lnTo>
                    <a:pt x="10439" y="10512"/>
                  </a:lnTo>
                  <a:lnTo>
                    <a:pt x="10439" y="10439"/>
                  </a:lnTo>
                  <a:lnTo>
                    <a:pt x="10391" y="10390"/>
                  </a:lnTo>
                  <a:lnTo>
                    <a:pt x="10342" y="10341"/>
                  </a:lnTo>
                  <a:lnTo>
                    <a:pt x="10220" y="10293"/>
                  </a:lnTo>
                  <a:lnTo>
                    <a:pt x="9977" y="10268"/>
                  </a:lnTo>
                  <a:lnTo>
                    <a:pt x="9709" y="10220"/>
                  </a:lnTo>
                  <a:lnTo>
                    <a:pt x="9588" y="10220"/>
                  </a:lnTo>
                  <a:lnTo>
                    <a:pt x="9466" y="10244"/>
                  </a:lnTo>
                  <a:lnTo>
                    <a:pt x="9417" y="10268"/>
                  </a:lnTo>
                  <a:lnTo>
                    <a:pt x="9393" y="10317"/>
                  </a:lnTo>
                  <a:lnTo>
                    <a:pt x="9393" y="10366"/>
                  </a:lnTo>
                  <a:lnTo>
                    <a:pt x="9417" y="10414"/>
                  </a:lnTo>
                  <a:lnTo>
                    <a:pt x="9515" y="10487"/>
                  </a:lnTo>
                  <a:lnTo>
                    <a:pt x="9636" y="10560"/>
                  </a:lnTo>
                  <a:lnTo>
                    <a:pt x="9880" y="10633"/>
                  </a:lnTo>
                  <a:lnTo>
                    <a:pt x="10123" y="10682"/>
                  </a:lnTo>
                  <a:lnTo>
                    <a:pt x="10245" y="10682"/>
                  </a:lnTo>
                  <a:lnTo>
                    <a:pt x="10366" y="10633"/>
                  </a:lnTo>
                  <a:lnTo>
                    <a:pt x="10001" y="11242"/>
                  </a:lnTo>
                  <a:lnTo>
                    <a:pt x="9782" y="11169"/>
                  </a:lnTo>
                  <a:lnTo>
                    <a:pt x="9588" y="11144"/>
                  </a:lnTo>
                  <a:lnTo>
                    <a:pt x="9417" y="11096"/>
                  </a:lnTo>
                  <a:lnTo>
                    <a:pt x="9247" y="11071"/>
                  </a:lnTo>
                  <a:lnTo>
                    <a:pt x="9052" y="11047"/>
                  </a:lnTo>
                  <a:lnTo>
                    <a:pt x="8882" y="11096"/>
                  </a:lnTo>
                  <a:lnTo>
                    <a:pt x="8858" y="11120"/>
                  </a:lnTo>
                  <a:lnTo>
                    <a:pt x="8833" y="11169"/>
                  </a:lnTo>
                  <a:lnTo>
                    <a:pt x="8833" y="11193"/>
                  </a:lnTo>
                  <a:lnTo>
                    <a:pt x="8858" y="11242"/>
                  </a:lnTo>
                  <a:lnTo>
                    <a:pt x="9052" y="11315"/>
                  </a:lnTo>
                  <a:lnTo>
                    <a:pt x="9223" y="11363"/>
                  </a:lnTo>
                  <a:lnTo>
                    <a:pt x="9588" y="11485"/>
                  </a:lnTo>
                  <a:lnTo>
                    <a:pt x="9782" y="11558"/>
                  </a:lnTo>
                  <a:lnTo>
                    <a:pt x="9490" y="11996"/>
                  </a:lnTo>
                  <a:lnTo>
                    <a:pt x="9344" y="11923"/>
                  </a:lnTo>
                  <a:lnTo>
                    <a:pt x="9223" y="11874"/>
                  </a:lnTo>
                  <a:lnTo>
                    <a:pt x="8931" y="11801"/>
                  </a:lnTo>
                  <a:lnTo>
                    <a:pt x="8566" y="11704"/>
                  </a:lnTo>
                  <a:lnTo>
                    <a:pt x="8371" y="11655"/>
                  </a:lnTo>
                  <a:lnTo>
                    <a:pt x="8176" y="11655"/>
                  </a:lnTo>
                  <a:lnTo>
                    <a:pt x="8103" y="11680"/>
                  </a:lnTo>
                  <a:lnTo>
                    <a:pt x="8079" y="11728"/>
                  </a:lnTo>
                  <a:lnTo>
                    <a:pt x="8055" y="11801"/>
                  </a:lnTo>
                  <a:lnTo>
                    <a:pt x="8103" y="11850"/>
                  </a:lnTo>
                  <a:lnTo>
                    <a:pt x="8249" y="11947"/>
                  </a:lnTo>
                  <a:lnTo>
                    <a:pt x="8395" y="12045"/>
                  </a:lnTo>
                  <a:lnTo>
                    <a:pt x="8736" y="12166"/>
                  </a:lnTo>
                  <a:lnTo>
                    <a:pt x="8979" y="12239"/>
                  </a:lnTo>
                  <a:lnTo>
                    <a:pt x="9247" y="12312"/>
                  </a:lnTo>
                  <a:lnTo>
                    <a:pt x="9004" y="12629"/>
                  </a:lnTo>
                  <a:lnTo>
                    <a:pt x="8712" y="12580"/>
                  </a:lnTo>
                  <a:lnTo>
                    <a:pt x="8420" y="12531"/>
                  </a:lnTo>
                  <a:lnTo>
                    <a:pt x="8201" y="12458"/>
                  </a:lnTo>
                  <a:lnTo>
                    <a:pt x="8006" y="12361"/>
                  </a:lnTo>
                  <a:lnTo>
                    <a:pt x="7787" y="12239"/>
                  </a:lnTo>
                  <a:lnTo>
                    <a:pt x="7592" y="12142"/>
                  </a:lnTo>
                  <a:lnTo>
                    <a:pt x="7544" y="12142"/>
                  </a:lnTo>
                  <a:lnTo>
                    <a:pt x="7495" y="12166"/>
                  </a:lnTo>
                  <a:lnTo>
                    <a:pt x="7495" y="12215"/>
                  </a:lnTo>
                  <a:lnTo>
                    <a:pt x="7471" y="12264"/>
                  </a:lnTo>
                  <a:lnTo>
                    <a:pt x="7519" y="12385"/>
                  </a:lnTo>
                  <a:lnTo>
                    <a:pt x="7592" y="12507"/>
                  </a:lnTo>
                  <a:lnTo>
                    <a:pt x="7690" y="12604"/>
                  </a:lnTo>
                  <a:lnTo>
                    <a:pt x="7811" y="12677"/>
                  </a:lnTo>
                  <a:lnTo>
                    <a:pt x="8055" y="12823"/>
                  </a:lnTo>
                  <a:lnTo>
                    <a:pt x="8298" y="12921"/>
                  </a:lnTo>
                  <a:lnTo>
                    <a:pt x="8493" y="12994"/>
                  </a:lnTo>
                  <a:lnTo>
                    <a:pt x="8687" y="13018"/>
                  </a:lnTo>
                  <a:lnTo>
                    <a:pt x="8371" y="13407"/>
                  </a:lnTo>
                  <a:lnTo>
                    <a:pt x="8274" y="13310"/>
                  </a:lnTo>
                  <a:lnTo>
                    <a:pt x="8152" y="13261"/>
                  </a:lnTo>
                  <a:lnTo>
                    <a:pt x="7909" y="13188"/>
                  </a:lnTo>
                  <a:lnTo>
                    <a:pt x="7471" y="12994"/>
                  </a:lnTo>
                  <a:lnTo>
                    <a:pt x="7252" y="12921"/>
                  </a:lnTo>
                  <a:lnTo>
                    <a:pt x="7033" y="12896"/>
                  </a:lnTo>
                  <a:lnTo>
                    <a:pt x="7008" y="12896"/>
                  </a:lnTo>
                  <a:lnTo>
                    <a:pt x="7008" y="12945"/>
                  </a:lnTo>
                  <a:lnTo>
                    <a:pt x="7057" y="13042"/>
                  </a:lnTo>
                  <a:lnTo>
                    <a:pt x="7130" y="13115"/>
                  </a:lnTo>
                  <a:lnTo>
                    <a:pt x="7300" y="13261"/>
                  </a:lnTo>
                  <a:lnTo>
                    <a:pt x="7495" y="13359"/>
                  </a:lnTo>
                  <a:lnTo>
                    <a:pt x="7690" y="13456"/>
                  </a:lnTo>
                  <a:lnTo>
                    <a:pt x="7909" y="13578"/>
                  </a:lnTo>
                  <a:lnTo>
                    <a:pt x="8006" y="13626"/>
                  </a:lnTo>
                  <a:lnTo>
                    <a:pt x="8128" y="13675"/>
                  </a:lnTo>
                  <a:lnTo>
                    <a:pt x="7836" y="14016"/>
                  </a:lnTo>
                  <a:lnTo>
                    <a:pt x="7665" y="13967"/>
                  </a:lnTo>
                  <a:lnTo>
                    <a:pt x="7179" y="13724"/>
                  </a:lnTo>
                  <a:lnTo>
                    <a:pt x="6814" y="13553"/>
                  </a:lnTo>
                  <a:lnTo>
                    <a:pt x="6619" y="13480"/>
                  </a:lnTo>
                  <a:lnTo>
                    <a:pt x="6424" y="13480"/>
                  </a:lnTo>
                  <a:lnTo>
                    <a:pt x="6400" y="13505"/>
                  </a:lnTo>
                  <a:lnTo>
                    <a:pt x="6400" y="13553"/>
                  </a:lnTo>
                  <a:lnTo>
                    <a:pt x="6449" y="13651"/>
                  </a:lnTo>
                  <a:lnTo>
                    <a:pt x="6497" y="13724"/>
                  </a:lnTo>
                  <a:lnTo>
                    <a:pt x="6595" y="13821"/>
                  </a:lnTo>
                  <a:lnTo>
                    <a:pt x="6692" y="13894"/>
                  </a:lnTo>
                  <a:lnTo>
                    <a:pt x="6887" y="14016"/>
                  </a:lnTo>
                  <a:lnTo>
                    <a:pt x="7081" y="14137"/>
                  </a:lnTo>
                  <a:lnTo>
                    <a:pt x="7276" y="14235"/>
                  </a:lnTo>
                  <a:lnTo>
                    <a:pt x="7519" y="14381"/>
                  </a:lnTo>
                  <a:lnTo>
                    <a:pt x="7106" y="14843"/>
                  </a:lnTo>
                  <a:lnTo>
                    <a:pt x="6814" y="14697"/>
                  </a:lnTo>
                  <a:lnTo>
                    <a:pt x="6546" y="14527"/>
                  </a:lnTo>
                  <a:lnTo>
                    <a:pt x="6376" y="14405"/>
                  </a:lnTo>
                  <a:lnTo>
                    <a:pt x="6230" y="14259"/>
                  </a:lnTo>
                  <a:lnTo>
                    <a:pt x="6157" y="14162"/>
                  </a:lnTo>
                  <a:lnTo>
                    <a:pt x="6035" y="14064"/>
                  </a:lnTo>
                  <a:lnTo>
                    <a:pt x="5962" y="14064"/>
                  </a:lnTo>
                  <a:lnTo>
                    <a:pt x="5913" y="14089"/>
                  </a:lnTo>
                  <a:lnTo>
                    <a:pt x="5840" y="14186"/>
                  </a:lnTo>
                  <a:lnTo>
                    <a:pt x="5840" y="14283"/>
                  </a:lnTo>
                  <a:lnTo>
                    <a:pt x="5865" y="14381"/>
                  </a:lnTo>
                  <a:lnTo>
                    <a:pt x="5913" y="14478"/>
                  </a:lnTo>
                  <a:lnTo>
                    <a:pt x="6059" y="14673"/>
                  </a:lnTo>
                  <a:lnTo>
                    <a:pt x="6205" y="14794"/>
                  </a:lnTo>
                  <a:lnTo>
                    <a:pt x="6449" y="15013"/>
                  </a:lnTo>
                  <a:lnTo>
                    <a:pt x="6595" y="15135"/>
                  </a:lnTo>
                  <a:lnTo>
                    <a:pt x="6765" y="15208"/>
                  </a:lnTo>
                  <a:lnTo>
                    <a:pt x="6132" y="15816"/>
                  </a:lnTo>
                  <a:lnTo>
                    <a:pt x="5986" y="15573"/>
                  </a:lnTo>
                  <a:lnTo>
                    <a:pt x="5792" y="15354"/>
                  </a:lnTo>
                  <a:lnTo>
                    <a:pt x="5402" y="14916"/>
                  </a:lnTo>
                  <a:lnTo>
                    <a:pt x="5013" y="14527"/>
                  </a:lnTo>
                  <a:lnTo>
                    <a:pt x="4818" y="14332"/>
                  </a:lnTo>
                  <a:lnTo>
                    <a:pt x="4648" y="14113"/>
                  </a:lnTo>
                  <a:lnTo>
                    <a:pt x="4332" y="13724"/>
                  </a:lnTo>
                  <a:lnTo>
                    <a:pt x="3991" y="13359"/>
                  </a:lnTo>
                  <a:lnTo>
                    <a:pt x="3310" y="12629"/>
                  </a:lnTo>
                  <a:lnTo>
                    <a:pt x="2969" y="12264"/>
                  </a:lnTo>
                  <a:lnTo>
                    <a:pt x="2653" y="11874"/>
                  </a:lnTo>
                  <a:lnTo>
                    <a:pt x="2361" y="11485"/>
                  </a:lnTo>
                  <a:lnTo>
                    <a:pt x="2069" y="11071"/>
                  </a:lnTo>
                  <a:lnTo>
                    <a:pt x="1704" y="10439"/>
                  </a:lnTo>
                  <a:lnTo>
                    <a:pt x="1363" y="9757"/>
                  </a:lnTo>
                  <a:lnTo>
                    <a:pt x="1096" y="9052"/>
                  </a:lnTo>
                  <a:lnTo>
                    <a:pt x="974" y="8711"/>
                  </a:lnTo>
                  <a:lnTo>
                    <a:pt x="877" y="8346"/>
                  </a:lnTo>
                  <a:lnTo>
                    <a:pt x="779" y="7981"/>
                  </a:lnTo>
                  <a:lnTo>
                    <a:pt x="706" y="7616"/>
                  </a:lnTo>
                  <a:lnTo>
                    <a:pt x="633" y="7251"/>
                  </a:lnTo>
                  <a:lnTo>
                    <a:pt x="609" y="6862"/>
                  </a:lnTo>
                  <a:lnTo>
                    <a:pt x="585" y="6497"/>
                  </a:lnTo>
                  <a:lnTo>
                    <a:pt x="585" y="6132"/>
                  </a:lnTo>
                  <a:lnTo>
                    <a:pt x="585" y="5743"/>
                  </a:lnTo>
                  <a:lnTo>
                    <a:pt x="609" y="5378"/>
                  </a:lnTo>
                  <a:lnTo>
                    <a:pt x="682" y="4988"/>
                  </a:lnTo>
                  <a:lnTo>
                    <a:pt x="755" y="4599"/>
                  </a:lnTo>
                  <a:lnTo>
                    <a:pt x="877" y="4210"/>
                  </a:lnTo>
                  <a:lnTo>
                    <a:pt x="1023" y="3845"/>
                  </a:lnTo>
                  <a:lnTo>
                    <a:pt x="1193" y="3504"/>
                  </a:lnTo>
                  <a:lnTo>
                    <a:pt x="1363" y="3163"/>
                  </a:lnTo>
                  <a:lnTo>
                    <a:pt x="1582" y="2823"/>
                  </a:lnTo>
                  <a:lnTo>
                    <a:pt x="1826" y="2506"/>
                  </a:lnTo>
                  <a:lnTo>
                    <a:pt x="2093" y="2214"/>
                  </a:lnTo>
                  <a:lnTo>
                    <a:pt x="2361" y="1947"/>
                  </a:lnTo>
                  <a:lnTo>
                    <a:pt x="2653" y="1679"/>
                  </a:lnTo>
                  <a:lnTo>
                    <a:pt x="2969" y="1460"/>
                  </a:lnTo>
                  <a:lnTo>
                    <a:pt x="3310" y="1241"/>
                  </a:lnTo>
                  <a:lnTo>
                    <a:pt x="3650" y="1047"/>
                  </a:lnTo>
                  <a:lnTo>
                    <a:pt x="4015" y="901"/>
                  </a:lnTo>
                  <a:lnTo>
                    <a:pt x="4405" y="755"/>
                  </a:lnTo>
                  <a:lnTo>
                    <a:pt x="4770" y="657"/>
                  </a:lnTo>
                  <a:lnTo>
                    <a:pt x="5159" y="584"/>
                  </a:lnTo>
                  <a:lnTo>
                    <a:pt x="5524" y="536"/>
                  </a:lnTo>
                  <a:close/>
                  <a:moveTo>
                    <a:pt x="5646" y="0"/>
                  </a:moveTo>
                  <a:lnTo>
                    <a:pt x="5256" y="49"/>
                  </a:lnTo>
                  <a:lnTo>
                    <a:pt x="4843" y="98"/>
                  </a:lnTo>
                  <a:lnTo>
                    <a:pt x="4453" y="195"/>
                  </a:lnTo>
                  <a:lnTo>
                    <a:pt x="4088" y="317"/>
                  </a:lnTo>
                  <a:lnTo>
                    <a:pt x="3723" y="438"/>
                  </a:lnTo>
                  <a:lnTo>
                    <a:pt x="3359" y="609"/>
                  </a:lnTo>
                  <a:lnTo>
                    <a:pt x="2994" y="803"/>
                  </a:lnTo>
                  <a:lnTo>
                    <a:pt x="2653" y="998"/>
                  </a:lnTo>
                  <a:lnTo>
                    <a:pt x="2337" y="1241"/>
                  </a:lnTo>
                  <a:lnTo>
                    <a:pt x="2020" y="1509"/>
                  </a:lnTo>
                  <a:lnTo>
                    <a:pt x="1728" y="1776"/>
                  </a:lnTo>
                  <a:lnTo>
                    <a:pt x="1461" y="2093"/>
                  </a:lnTo>
                  <a:lnTo>
                    <a:pt x="1193" y="2409"/>
                  </a:lnTo>
                  <a:lnTo>
                    <a:pt x="925" y="2798"/>
                  </a:lnTo>
                  <a:lnTo>
                    <a:pt x="682" y="3188"/>
                  </a:lnTo>
                  <a:lnTo>
                    <a:pt x="487" y="3601"/>
                  </a:lnTo>
                  <a:lnTo>
                    <a:pt x="341" y="4015"/>
                  </a:lnTo>
                  <a:lnTo>
                    <a:pt x="220" y="4453"/>
                  </a:lnTo>
                  <a:lnTo>
                    <a:pt x="122" y="4891"/>
                  </a:lnTo>
                  <a:lnTo>
                    <a:pt x="49" y="5329"/>
                  </a:lnTo>
                  <a:lnTo>
                    <a:pt x="25" y="5791"/>
                  </a:lnTo>
                  <a:lnTo>
                    <a:pt x="1" y="6254"/>
                  </a:lnTo>
                  <a:lnTo>
                    <a:pt x="25" y="6692"/>
                  </a:lnTo>
                  <a:lnTo>
                    <a:pt x="74" y="7154"/>
                  </a:lnTo>
                  <a:lnTo>
                    <a:pt x="122" y="7616"/>
                  </a:lnTo>
                  <a:lnTo>
                    <a:pt x="220" y="8054"/>
                  </a:lnTo>
                  <a:lnTo>
                    <a:pt x="317" y="8492"/>
                  </a:lnTo>
                  <a:lnTo>
                    <a:pt x="463" y="8930"/>
                  </a:lnTo>
                  <a:lnTo>
                    <a:pt x="609" y="9368"/>
                  </a:lnTo>
                  <a:lnTo>
                    <a:pt x="779" y="9806"/>
                  </a:lnTo>
                  <a:lnTo>
                    <a:pt x="974" y="10244"/>
                  </a:lnTo>
                  <a:lnTo>
                    <a:pt x="1193" y="10682"/>
                  </a:lnTo>
                  <a:lnTo>
                    <a:pt x="1412" y="11096"/>
                  </a:lnTo>
                  <a:lnTo>
                    <a:pt x="1680" y="11509"/>
                  </a:lnTo>
                  <a:lnTo>
                    <a:pt x="1947" y="11899"/>
                  </a:lnTo>
                  <a:lnTo>
                    <a:pt x="2239" y="12288"/>
                  </a:lnTo>
                  <a:lnTo>
                    <a:pt x="2531" y="12677"/>
                  </a:lnTo>
                  <a:lnTo>
                    <a:pt x="2969" y="13213"/>
                  </a:lnTo>
                  <a:lnTo>
                    <a:pt x="3407" y="13748"/>
                  </a:lnTo>
                  <a:lnTo>
                    <a:pt x="3626" y="14040"/>
                  </a:lnTo>
                  <a:lnTo>
                    <a:pt x="3869" y="14283"/>
                  </a:lnTo>
                  <a:lnTo>
                    <a:pt x="4113" y="14527"/>
                  </a:lnTo>
                  <a:lnTo>
                    <a:pt x="4380" y="14746"/>
                  </a:lnTo>
                  <a:lnTo>
                    <a:pt x="4502" y="14867"/>
                  </a:lnTo>
                  <a:lnTo>
                    <a:pt x="4697" y="15086"/>
                  </a:lnTo>
                  <a:lnTo>
                    <a:pt x="5159" y="15622"/>
                  </a:lnTo>
                  <a:lnTo>
                    <a:pt x="5621" y="16133"/>
                  </a:lnTo>
                  <a:lnTo>
                    <a:pt x="5792" y="16303"/>
                  </a:lnTo>
                  <a:lnTo>
                    <a:pt x="5865" y="16352"/>
                  </a:lnTo>
                  <a:lnTo>
                    <a:pt x="5913" y="16352"/>
                  </a:lnTo>
                  <a:lnTo>
                    <a:pt x="6084" y="16327"/>
                  </a:lnTo>
                  <a:lnTo>
                    <a:pt x="6230" y="16279"/>
                  </a:lnTo>
                  <a:lnTo>
                    <a:pt x="6351" y="16230"/>
                  </a:lnTo>
                  <a:lnTo>
                    <a:pt x="6473" y="16157"/>
                  </a:lnTo>
                  <a:lnTo>
                    <a:pt x="6716" y="15962"/>
                  </a:lnTo>
                  <a:lnTo>
                    <a:pt x="6911" y="15743"/>
                  </a:lnTo>
                  <a:lnTo>
                    <a:pt x="8176" y="14259"/>
                  </a:lnTo>
                  <a:lnTo>
                    <a:pt x="8833" y="13480"/>
                  </a:lnTo>
                  <a:lnTo>
                    <a:pt x="9466" y="12677"/>
                  </a:lnTo>
                  <a:lnTo>
                    <a:pt x="10074" y="11874"/>
                  </a:lnTo>
                  <a:lnTo>
                    <a:pt x="10634" y="11023"/>
                  </a:lnTo>
                  <a:lnTo>
                    <a:pt x="10877" y="10609"/>
                  </a:lnTo>
                  <a:lnTo>
                    <a:pt x="11121" y="10195"/>
                  </a:lnTo>
                  <a:lnTo>
                    <a:pt x="11340" y="9782"/>
                  </a:lnTo>
                  <a:lnTo>
                    <a:pt x="11534" y="9344"/>
                  </a:lnTo>
                  <a:lnTo>
                    <a:pt x="11704" y="8930"/>
                  </a:lnTo>
                  <a:lnTo>
                    <a:pt x="11875" y="8492"/>
                  </a:lnTo>
                  <a:lnTo>
                    <a:pt x="12021" y="8030"/>
                  </a:lnTo>
                  <a:lnTo>
                    <a:pt x="12118" y="7592"/>
                  </a:lnTo>
                  <a:lnTo>
                    <a:pt x="12215" y="7130"/>
                  </a:lnTo>
                  <a:lnTo>
                    <a:pt x="12264" y="6667"/>
                  </a:lnTo>
                  <a:lnTo>
                    <a:pt x="12288" y="6205"/>
                  </a:lnTo>
                  <a:lnTo>
                    <a:pt x="12288" y="5743"/>
                  </a:lnTo>
                  <a:lnTo>
                    <a:pt x="12240" y="5280"/>
                  </a:lnTo>
                  <a:lnTo>
                    <a:pt x="12167" y="4818"/>
                  </a:lnTo>
                  <a:lnTo>
                    <a:pt x="12045" y="4380"/>
                  </a:lnTo>
                  <a:lnTo>
                    <a:pt x="11899" y="3918"/>
                  </a:lnTo>
                  <a:lnTo>
                    <a:pt x="11729" y="3528"/>
                  </a:lnTo>
                  <a:lnTo>
                    <a:pt x="11534" y="3163"/>
                  </a:lnTo>
                  <a:lnTo>
                    <a:pt x="11315" y="2798"/>
                  </a:lnTo>
                  <a:lnTo>
                    <a:pt x="11096" y="2458"/>
                  </a:lnTo>
                  <a:lnTo>
                    <a:pt x="10829" y="2141"/>
                  </a:lnTo>
                  <a:lnTo>
                    <a:pt x="10537" y="1825"/>
                  </a:lnTo>
                  <a:lnTo>
                    <a:pt x="10245" y="1557"/>
                  </a:lnTo>
                  <a:lnTo>
                    <a:pt x="9928" y="1290"/>
                  </a:lnTo>
                  <a:lnTo>
                    <a:pt x="9588" y="1047"/>
                  </a:lnTo>
                  <a:lnTo>
                    <a:pt x="9223" y="828"/>
                  </a:lnTo>
                  <a:lnTo>
                    <a:pt x="8858" y="633"/>
                  </a:lnTo>
                  <a:lnTo>
                    <a:pt x="8493" y="463"/>
                  </a:lnTo>
                  <a:lnTo>
                    <a:pt x="8103" y="317"/>
                  </a:lnTo>
                  <a:lnTo>
                    <a:pt x="7714" y="195"/>
                  </a:lnTo>
                  <a:lnTo>
                    <a:pt x="7300" y="98"/>
                  </a:lnTo>
                  <a:lnTo>
                    <a:pt x="6887" y="49"/>
                  </a:lnTo>
                  <a:lnTo>
                    <a:pt x="64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02" name="Shape 902"/>
          <p:cNvSpPr txBox="1"/>
          <p:nvPr/>
        </p:nvSpPr>
        <p:spPr>
          <a:xfrm>
            <a:off x="2225177" y="1882451"/>
            <a:ext cx="2465099" cy="5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Days Program</a:t>
            </a:r>
          </a:p>
        </p:txBody>
      </p:sp>
      <p:sp>
        <p:nvSpPr>
          <p:cNvPr id="903" name="Shape 903"/>
          <p:cNvSpPr txBox="1"/>
          <p:nvPr/>
        </p:nvSpPr>
        <p:spPr>
          <a:xfrm>
            <a:off x="5923677" y="2269801"/>
            <a:ext cx="2074199" cy="7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Varela Round"/>
                <a:ea typeface="Varela Round"/>
                <a:cs typeface="Varela Round"/>
                <a:sym typeface="Varela Round"/>
              </a:rPr>
              <a:t>Hardoi, UP, India</a:t>
            </a:r>
          </a:p>
        </p:txBody>
      </p:sp>
      <p:sp>
        <p:nvSpPr>
          <p:cNvPr id="904" name="Shape 904"/>
          <p:cNvSpPr/>
          <p:nvPr/>
        </p:nvSpPr>
        <p:spPr>
          <a:xfrm rot="-1367304">
            <a:off x="1647360" y="4968322"/>
            <a:ext cx="872009" cy="630335"/>
          </a:xfrm>
          <a:custGeom>
            <a:avLst/>
            <a:gdLst/>
            <a:ahLst/>
            <a:cxnLst/>
            <a:rect l="0" t="0" r="0" b="0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05" name="Shape 905"/>
          <p:cNvSpPr txBox="1"/>
          <p:nvPr/>
        </p:nvSpPr>
        <p:spPr>
          <a:xfrm>
            <a:off x="1027775" y="5542051"/>
            <a:ext cx="2243700" cy="5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latin typeface="Varela Round"/>
                <a:ea typeface="Varela Round"/>
                <a:cs typeface="Varela Round"/>
                <a:sym typeface="Varela Round"/>
              </a:rPr>
              <a:t>Teaching Model</a:t>
            </a:r>
          </a:p>
        </p:txBody>
      </p:sp>
      <p:sp>
        <p:nvSpPr>
          <p:cNvPr id="906" name="Shape 906"/>
          <p:cNvSpPr/>
          <p:nvPr/>
        </p:nvSpPr>
        <p:spPr>
          <a:xfrm>
            <a:off x="3553800" y="4866087"/>
            <a:ext cx="552726" cy="691688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07" name="Shape 907"/>
          <p:cNvSpPr txBox="1"/>
          <p:nvPr/>
        </p:nvSpPr>
        <p:spPr>
          <a:xfrm>
            <a:off x="3268077" y="5542051"/>
            <a:ext cx="2074199" cy="5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latin typeface="Varela Round"/>
                <a:ea typeface="Varela Round"/>
                <a:cs typeface="Varela Round"/>
                <a:sym typeface="Varela Round"/>
              </a:rPr>
              <a:t>Content</a:t>
            </a:r>
          </a:p>
        </p:txBody>
      </p:sp>
      <p:sp>
        <p:nvSpPr>
          <p:cNvPr id="908" name="Shape 908"/>
          <p:cNvSpPr/>
          <p:nvPr/>
        </p:nvSpPr>
        <p:spPr>
          <a:xfrm>
            <a:off x="6954750" y="4900352"/>
            <a:ext cx="777566" cy="691685"/>
          </a:xfrm>
          <a:custGeom>
            <a:avLst/>
            <a:gdLst/>
            <a:ahLst/>
            <a:cxnLst/>
            <a:rect l="0" t="0" r="0" b="0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909" name="Shape 909"/>
          <p:cNvCxnSpPr/>
          <p:nvPr/>
        </p:nvCxnSpPr>
        <p:spPr>
          <a:xfrm>
            <a:off x="1121200" y="4749325"/>
            <a:ext cx="6951300" cy="18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ot"/>
            <a:round/>
            <a:headEnd type="none" w="lg" len="lg"/>
            <a:tailEnd type="none" w="lg" len="lg"/>
          </a:ln>
        </p:spPr>
      </p:cxnSp>
      <p:pic>
        <p:nvPicPr>
          <p:cNvPr id="910" name="Shape 9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00" y="4746950"/>
            <a:ext cx="929950" cy="929951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Shape 911"/>
          <p:cNvSpPr txBox="1"/>
          <p:nvPr/>
        </p:nvSpPr>
        <p:spPr>
          <a:xfrm>
            <a:off x="4792077" y="5542051"/>
            <a:ext cx="2074199" cy="5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latin typeface="Varela Round"/>
                <a:ea typeface="Varela Round"/>
                <a:cs typeface="Varela Round"/>
                <a:sym typeface="Varela Round"/>
              </a:rPr>
              <a:t>Assumptions</a:t>
            </a:r>
          </a:p>
        </p:txBody>
      </p:sp>
      <p:sp>
        <p:nvSpPr>
          <p:cNvPr id="912" name="Shape 912"/>
          <p:cNvSpPr txBox="1"/>
          <p:nvPr/>
        </p:nvSpPr>
        <p:spPr>
          <a:xfrm>
            <a:off x="6637675" y="5524800"/>
            <a:ext cx="2604600" cy="5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latin typeface="Varela Round"/>
                <a:ea typeface="Varela Round"/>
                <a:cs typeface="Varela Round"/>
                <a:sym typeface="Varela Round"/>
              </a:rPr>
              <a:t>Evaluation</a:t>
            </a:r>
          </a:p>
        </p:txBody>
      </p:sp>
      <p:sp>
        <p:nvSpPr>
          <p:cNvPr id="913" name="Shape 913"/>
          <p:cNvSpPr txBox="1"/>
          <p:nvPr/>
        </p:nvSpPr>
        <p:spPr>
          <a:xfrm>
            <a:off x="5922302" y="1763402"/>
            <a:ext cx="2128799" cy="7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latin typeface="Varela Round"/>
                <a:ea typeface="Varela Round"/>
                <a:cs typeface="Varela Round"/>
                <a:sym typeface="Varela Round"/>
              </a:rPr>
              <a:t>New Sunbeam Public School,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1404602" y="2882402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I go to school. My uniform is white.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My shoes are black. I love to read books.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subTitle" idx="2"/>
          </p:nvPr>
        </p:nvSpPr>
        <p:spPr>
          <a:xfrm>
            <a:off x="591452" y="3913951"/>
            <a:ext cx="7817399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1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52% of grade 5 students cannot read the above quote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100" dirty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Grade 5 students struggle with grade 2 content</a:t>
            </a:r>
          </a:p>
          <a:p>
            <a:pPr marL="5486400" lvl="0" indent="457200" algn="ctr" rtl="0">
              <a:spcBef>
                <a:spcPts val="0"/>
              </a:spcBef>
              <a:buNone/>
            </a:pPr>
            <a:r>
              <a:rPr lang="en" sz="1100" i="1" dirty="0">
                <a:latin typeface="Varela Round"/>
                <a:cs typeface="Varela Round"/>
              </a:rPr>
              <a:t>(ASER 2012 report)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Shape 9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677" y="865076"/>
            <a:ext cx="6815425" cy="42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Shape 919"/>
          <p:cNvSpPr txBox="1">
            <a:spLocks noGrp="1"/>
          </p:cNvSpPr>
          <p:nvPr>
            <p:ph type="title"/>
          </p:nvPr>
        </p:nvSpPr>
        <p:spPr>
          <a:xfrm>
            <a:off x="875552" y="5922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Vision</a:t>
            </a:r>
          </a:p>
        </p:txBody>
      </p:sp>
      <p:sp>
        <p:nvSpPr>
          <p:cNvPr id="920" name="Shape 920"/>
          <p:cNvSpPr/>
          <p:nvPr/>
        </p:nvSpPr>
        <p:spPr>
          <a:xfrm>
            <a:off x="3001927" y="14000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B7B7B7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21" name="Shape 921"/>
          <p:cNvSpPr txBox="1"/>
          <p:nvPr/>
        </p:nvSpPr>
        <p:spPr>
          <a:xfrm>
            <a:off x="1986827" y="5028851"/>
            <a:ext cx="2649299" cy="49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Partnerships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Schools. NGOs, ESL Content, Government</a:t>
            </a:r>
          </a:p>
        </p:txBody>
      </p:sp>
      <p:grpSp>
        <p:nvGrpSpPr>
          <p:cNvPr id="922" name="Shape 922"/>
          <p:cNvGrpSpPr/>
          <p:nvPr/>
        </p:nvGrpSpPr>
        <p:grpSpPr>
          <a:xfrm>
            <a:off x="1384635" y="5185843"/>
            <a:ext cx="602182" cy="587507"/>
            <a:chOff x="1223503" y="1789277"/>
            <a:chExt cx="1109400" cy="1110600"/>
          </a:xfrm>
        </p:grpSpPr>
        <p:grpSp>
          <p:nvGrpSpPr>
            <p:cNvPr id="923" name="Shape 923"/>
            <p:cNvGrpSpPr/>
            <p:nvPr/>
          </p:nvGrpSpPr>
          <p:grpSpPr>
            <a:xfrm>
              <a:off x="1223503" y="1789277"/>
              <a:ext cx="1109400" cy="1110600"/>
              <a:chOff x="1505553" y="1948452"/>
              <a:chExt cx="1109400" cy="1110600"/>
            </a:xfrm>
          </p:grpSpPr>
          <p:sp>
            <p:nvSpPr>
              <p:cNvPr id="924" name="Shape 924"/>
              <p:cNvSpPr/>
              <p:nvPr/>
            </p:nvSpPr>
            <p:spPr>
              <a:xfrm>
                <a:off x="1817700" y="2286000"/>
                <a:ext cx="541262" cy="474781"/>
              </a:xfrm>
              <a:custGeom>
                <a:avLst/>
                <a:gdLst/>
                <a:ahLst/>
                <a:cxnLst/>
                <a:rect l="0" t="0" r="0" b="0"/>
                <a:pathLst>
                  <a:path w="22192" h="21243" extrusionOk="0">
                    <a:moveTo>
                      <a:pt x="17812" y="512"/>
                    </a:moveTo>
                    <a:lnTo>
                      <a:pt x="17909" y="585"/>
                    </a:lnTo>
                    <a:lnTo>
                      <a:pt x="17958" y="609"/>
                    </a:lnTo>
                    <a:lnTo>
                      <a:pt x="18031" y="634"/>
                    </a:lnTo>
                    <a:lnTo>
                      <a:pt x="18201" y="634"/>
                    </a:lnTo>
                    <a:lnTo>
                      <a:pt x="18396" y="658"/>
                    </a:lnTo>
                    <a:lnTo>
                      <a:pt x="18566" y="682"/>
                    </a:lnTo>
                    <a:lnTo>
                      <a:pt x="18712" y="755"/>
                    </a:lnTo>
                    <a:lnTo>
                      <a:pt x="18858" y="828"/>
                    </a:lnTo>
                    <a:lnTo>
                      <a:pt x="19004" y="926"/>
                    </a:lnTo>
                    <a:lnTo>
                      <a:pt x="19126" y="1023"/>
                    </a:lnTo>
                    <a:lnTo>
                      <a:pt x="19248" y="1145"/>
                    </a:lnTo>
                    <a:lnTo>
                      <a:pt x="19345" y="1266"/>
                    </a:lnTo>
                    <a:lnTo>
                      <a:pt x="19442" y="1388"/>
                    </a:lnTo>
                    <a:lnTo>
                      <a:pt x="19491" y="1558"/>
                    </a:lnTo>
                    <a:lnTo>
                      <a:pt x="19540" y="1704"/>
                    </a:lnTo>
                    <a:lnTo>
                      <a:pt x="19564" y="1874"/>
                    </a:lnTo>
                    <a:lnTo>
                      <a:pt x="19564" y="2045"/>
                    </a:lnTo>
                    <a:lnTo>
                      <a:pt x="19564" y="2239"/>
                    </a:lnTo>
                    <a:lnTo>
                      <a:pt x="19515" y="2410"/>
                    </a:lnTo>
                    <a:lnTo>
                      <a:pt x="19467" y="2580"/>
                    </a:lnTo>
                    <a:lnTo>
                      <a:pt x="19394" y="2750"/>
                    </a:lnTo>
                    <a:lnTo>
                      <a:pt x="19296" y="2896"/>
                    </a:lnTo>
                    <a:lnTo>
                      <a:pt x="19199" y="3018"/>
                    </a:lnTo>
                    <a:lnTo>
                      <a:pt x="19077" y="3140"/>
                    </a:lnTo>
                    <a:lnTo>
                      <a:pt x="18956" y="3237"/>
                    </a:lnTo>
                    <a:lnTo>
                      <a:pt x="18810" y="3334"/>
                    </a:lnTo>
                    <a:lnTo>
                      <a:pt x="18664" y="3407"/>
                    </a:lnTo>
                    <a:lnTo>
                      <a:pt x="18347" y="3529"/>
                    </a:lnTo>
                    <a:lnTo>
                      <a:pt x="18031" y="3602"/>
                    </a:lnTo>
                    <a:lnTo>
                      <a:pt x="17690" y="3651"/>
                    </a:lnTo>
                    <a:lnTo>
                      <a:pt x="17350" y="3651"/>
                    </a:lnTo>
                    <a:lnTo>
                      <a:pt x="17423" y="3553"/>
                    </a:lnTo>
                    <a:lnTo>
                      <a:pt x="17666" y="3213"/>
                    </a:lnTo>
                    <a:lnTo>
                      <a:pt x="17885" y="2823"/>
                    </a:lnTo>
                    <a:lnTo>
                      <a:pt x="17982" y="2629"/>
                    </a:lnTo>
                    <a:lnTo>
                      <a:pt x="18055" y="2410"/>
                    </a:lnTo>
                    <a:lnTo>
                      <a:pt x="18128" y="2215"/>
                    </a:lnTo>
                    <a:lnTo>
                      <a:pt x="18153" y="2020"/>
                    </a:lnTo>
                    <a:lnTo>
                      <a:pt x="18153" y="1947"/>
                    </a:lnTo>
                    <a:lnTo>
                      <a:pt x="18104" y="1899"/>
                    </a:lnTo>
                    <a:lnTo>
                      <a:pt x="18080" y="1850"/>
                    </a:lnTo>
                    <a:lnTo>
                      <a:pt x="18007" y="1826"/>
                    </a:lnTo>
                    <a:lnTo>
                      <a:pt x="17958" y="1801"/>
                    </a:lnTo>
                    <a:lnTo>
                      <a:pt x="17885" y="1801"/>
                    </a:lnTo>
                    <a:lnTo>
                      <a:pt x="17836" y="1826"/>
                    </a:lnTo>
                    <a:lnTo>
                      <a:pt x="17788" y="1874"/>
                    </a:lnTo>
                    <a:lnTo>
                      <a:pt x="17666" y="2020"/>
                    </a:lnTo>
                    <a:lnTo>
                      <a:pt x="17569" y="2191"/>
                    </a:lnTo>
                    <a:lnTo>
                      <a:pt x="17374" y="2556"/>
                    </a:lnTo>
                    <a:lnTo>
                      <a:pt x="17179" y="2896"/>
                    </a:lnTo>
                    <a:lnTo>
                      <a:pt x="16985" y="3261"/>
                    </a:lnTo>
                    <a:lnTo>
                      <a:pt x="16912" y="3067"/>
                    </a:lnTo>
                    <a:lnTo>
                      <a:pt x="16839" y="2848"/>
                    </a:lnTo>
                    <a:lnTo>
                      <a:pt x="16766" y="2653"/>
                    </a:lnTo>
                    <a:lnTo>
                      <a:pt x="16741" y="2458"/>
                    </a:lnTo>
                    <a:lnTo>
                      <a:pt x="16717" y="2239"/>
                    </a:lnTo>
                    <a:lnTo>
                      <a:pt x="16717" y="2020"/>
                    </a:lnTo>
                    <a:lnTo>
                      <a:pt x="16741" y="1801"/>
                    </a:lnTo>
                    <a:lnTo>
                      <a:pt x="16766" y="1582"/>
                    </a:lnTo>
                    <a:lnTo>
                      <a:pt x="16814" y="1436"/>
                    </a:lnTo>
                    <a:lnTo>
                      <a:pt x="16887" y="1315"/>
                    </a:lnTo>
                    <a:lnTo>
                      <a:pt x="16960" y="1169"/>
                    </a:lnTo>
                    <a:lnTo>
                      <a:pt x="17033" y="1047"/>
                    </a:lnTo>
                    <a:lnTo>
                      <a:pt x="17252" y="828"/>
                    </a:lnTo>
                    <a:lnTo>
                      <a:pt x="17496" y="658"/>
                    </a:lnTo>
                    <a:lnTo>
                      <a:pt x="17642" y="585"/>
                    </a:lnTo>
                    <a:lnTo>
                      <a:pt x="17812" y="512"/>
                    </a:lnTo>
                    <a:close/>
                    <a:moveTo>
                      <a:pt x="5111" y="1582"/>
                    </a:moveTo>
                    <a:lnTo>
                      <a:pt x="5159" y="1655"/>
                    </a:lnTo>
                    <a:lnTo>
                      <a:pt x="5232" y="1704"/>
                    </a:lnTo>
                    <a:lnTo>
                      <a:pt x="5305" y="1728"/>
                    </a:lnTo>
                    <a:lnTo>
                      <a:pt x="5403" y="1704"/>
                    </a:lnTo>
                    <a:lnTo>
                      <a:pt x="5573" y="1655"/>
                    </a:lnTo>
                    <a:lnTo>
                      <a:pt x="5719" y="1631"/>
                    </a:lnTo>
                    <a:lnTo>
                      <a:pt x="5987" y="1631"/>
                    </a:lnTo>
                    <a:lnTo>
                      <a:pt x="6133" y="1680"/>
                    </a:lnTo>
                    <a:lnTo>
                      <a:pt x="6230" y="1753"/>
                    </a:lnTo>
                    <a:lnTo>
                      <a:pt x="6352" y="1850"/>
                    </a:lnTo>
                    <a:lnTo>
                      <a:pt x="6473" y="1996"/>
                    </a:lnTo>
                    <a:lnTo>
                      <a:pt x="6595" y="2264"/>
                    </a:lnTo>
                    <a:lnTo>
                      <a:pt x="6717" y="2531"/>
                    </a:lnTo>
                    <a:lnTo>
                      <a:pt x="6790" y="2799"/>
                    </a:lnTo>
                    <a:lnTo>
                      <a:pt x="6838" y="3091"/>
                    </a:lnTo>
                    <a:lnTo>
                      <a:pt x="6887" y="3286"/>
                    </a:lnTo>
                    <a:lnTo>
                      <a:pt x="6887" y="3456"/>
                    </a:lnTo>
                    <a:lnTo>
                      <a:pt x="6863" y="3626"/>
                    </a:lnTo>
                    <a:lnTo>
                      <a:pt x="6814" y="3797"/>
                    </a:lnTo>
                    <a:lnTo>
                      <a:pt x="6765" y="3943"/>
                    </a:lnTo>
                    <a:lnTo>
                      <a:pt x="6692" y="4064"/>
                    </a:lnTo>
                    <a:lnTo>
                      <a:pt x="6595" y="4186"/>
                    </a:lnTo>
                    <a:lnTo>
                      <a:pt x="6473" y="4308"/>
                    </a:lnTo>
                    <a:lnTo>
                      <a:pt x="6303" y="4040"/>
                    </a:lnTo>
                    <a:lnTo>
                      <a:pt x="6133" y="3797"/>
                    </a:lnTo>
                    <a:lnTo>
                      <a:pt x="5987" y="3529"/>
                    </a:lnTo>
                    <a:lnTo>
                      <a:pt x="5865" y="3261"/>
                    </a:lnTo>
                    <a:lnTo>
                      <a:pt x="5816" y="3164"/>
                    </a:lnTo>
                    <a:lnTo>
                      <a:pt x="5719" y="2994"/>
                    </a:lnTo>
                    <a:lnTo>
                      <a:pt x="5670" y="2921"/>
                    </a:lnTo>
                    <a:lnTo>
                      <a:pt x="5597" y="2872"/>
                    </a:lnTo>
                    <a:lnTo>
                      <a:pt x="5524" y="2848"/>
                    </a:lnTo>
                    <a:lnTo>
                      <a:pt x="5476" y="2896"/>
                    </a:lnTo>
                    <a:lnTo>
                      <a:pt x="5403" y="2969"/>
                    </a:lnTo>
                    <a:lnTo>
                      <a:pt x="5378" y="3067"/>
                    </a:lnTo>
                    <a:lnTo>
                      <a:pt x="5378" y="3164"/>
                    </a:lnTo>
                    <a:lnTo>
                      <a:pt x="5378" y="3261"/>
                    </a:lnTo>
                    <a:lnTo>
                      <a:pt x="5451" y="3456"/>
                    </a:lnTo>
                    <a:lnTo>
                      <a:pt x="5524" y="3626"/>
                    </a:lnTo>
                    <a:lnTo>
                      <a:pt x="5768" y="4089"/>
                    </a:lnTo>
                    <a:lnTo>
                      <a:pt x="6035" y="4551"/>
                    </a:lnTo>
                    <a:lnTo>
                      <a:pt x="5768" y="4624"/>
                    </a:lnTo>
                    <a:lnTo>
                      <a:pt x="5451" y="4648"/>
                    </a:lnTo>
                    <a:lnTo>
                      <a:pt x="5257" y="4648"/>
                    </a:lnTo>
                    <a:lnTo>
                      <a:pt x="5086" y="4624"/>
                    </a:lnTo>
                    <a:lnTo>
                      <a:pt x="4940" y="4600"/>
                    </a:lnTo>
                    <a:lnTo>
                      <a:pt x="4794" y="4551"/>
                    </a:lnTo>
                    <a:lnTo>
                      <a:pt x="4673" y="4478"/>
                    </a:lnTo>
                    <a:lnTo>
                      <a:pt x="4551" y="4381"/>
                    </a:lnTo>
                    <a:lnTo>
                      <a:pt x="4429" y="4308"/>
                    </a:lnTo>
                    <a:lnTo>
                      <a:pt x="4356" y="4186"/>
                    </a:lnTo>
                    <a:lnTo>
                      <a:pt x="4259" y="4064"/>
                    </a:lnTo>
                    <a:lnTo>
                      <a:pt x="4186" y="3943"/>
                    </a:lnTo>
                    <a:lnTo>
                      <a:pt x="4137" y="3821"/>
                    </a:lnTo>
                    <a:lnTo>
                      <a:pt x="4089" y="3675"/>
                    </a:lnTo>
                    <a:lnTo>
                      <a:pt x="4064" y="3505"/>
                    </a:lnTo>
                    <a:lnTo>
                      <a:pt x="4064" y="3359"/>
                    </a:lnTo>
                    <a:lnTo>
                      <a:pt x="4064" y="3188"/>
                    </a:lnTo>
                    <a:lnTo>
                      <a:pt x="4089" y="3018"/>
                    </a:lnTo>
                    <a:lnTo>
                      <a:pt x="4137" y="2775"/>
                    </a:lnTo>
                    <a:lnTo>
                      <a:pt x="4210" y="2556"/>
                    </a:lnTo>
                    <a:lnTo>
                      <a:pt x="4308" y="2337"/>
                    </a:lnTo>
                    <a:lnTo>
                      <a:pt x="4429" y="2142"/>
                    </a:lnTo>
                    <a:lnTo>
                      <a:pt x="4551" y="1972"/>
                    </a:lnTo>
                    <a:lnTo>
                      <a:pt x="4721" y="1801"/>
                    </a:lnTo>
                    <a:lnTo>
                      <a:pt x="4916" y="1680"/>
                    </a:lnTo>
                    <a:lnTo>
                      <a:pt x="5111" y="1582"/>
                    </a:lnTo>
                    <a:close/>
                    <a:moveTo>
                      <a:pt x="12532" y="7544"/>
                    </a:moveTo>
                    <a:lnTo>
                      <a:pt x="12264" y="7568"/>
                    </a:lnTo>
                    <a:lnTo>
                      <a:pt x="11997" y="7593"/>
                    </a:lnTo>
                    <a:lnTo>
                      <a:pt x="11753" y="7641"/>
                    </a:lnTo>
                    <a:lnTo>
                      <a:pt x="11486" y="7690"/>
                    </a:lnTo>
                    <a:lnTo>
                      <a:pt x="11218" y="7763"/>
                    </a:lnTo>
                    <a:lnTo>
                      <a:pt x="10975" y="7885"/>
                    </a:lnTo>
                    <a:lnTo>
                      <a:pt x="10926" y="7933"/>
                    </a:lnTo>
                    <a:lnTo>
                      <a:pt x="10926" y="8006"/>
                    </a:lnTo>
                    <a:lnTo>
                      <a:pt x="10975" y="8055"/>
                    </a:lnTo>
                    <a:lnTo>
                      <a:pt x="11048" y="8079"/>
                    </a:lnTo>
                    <a:lnTo>
                      <a:pt x="11315" y="8055"/>
                    </a:lnTo>
                    <a:lnTo>
                      <a:pt x="11583" y="8031"/>
                    </a:lnTo>
                    <a:lnTo>
                      <a:pt x="11875" y="7982"/>
                    </a:lnTo>
                    <a:lnTo>
                      <a:pt x="12143" y="7933"/>
                    </a:lnTo>
                    <a:lnTo>
                      <a:pt x="12386" y="7909"/>
                    </a:lnTo>
                    <a:lnTo>
                      <a:pt x="12605" y="7909"/>
                    </a:lnTo>
                    <a:lnTo>
                      <a:pt x="12824" y="7885"/>
                    </a:lnTo>
                    <a:lnTo>
                      <a:pt x="12946" y="7860"/>
                    </a:lnTo>
                    <a:lnTo>
                      <a:pt x="13043" y="7787"/>
                    </a:lnTo>
                    <a:lnTo>
                      <a:pt x="13067" y="7763"/>
                    </a:lnTo>
                    <a:lnTo>
                      <a:pt x="13092" y="7714"/>
                    </a:lnTo>
                    <a:lnTo>
                      <a:pt x="13067" y="7690"/>
                    </a:lnTo>
                    <a:lnTo>
                      <a:pt x="13043" y="7641"/>
                    </a:lnTo>
                    <a:lnTo>
                      <a:pt x="12921" y="7593"/>
                    </a:lnTo>
                    <a:lnTo>
                      <a:pt x="12800" y="7544"/>
                    </a:lnTo>
                    <a:close/>
                    <a:moveTo>
                      <a:pt x="20002" y="10026"/>
                    </a:moveTo>
                    <a:lnTo>
                      <a:pt x="20172" y="10050"/>
                    </a:lnTo>
                    <a:lnTo>
                      <a:pt x="20367" y="10074"/>
                    </a:lnTo>
                    <a:lnTo>
                      <a:pt x="20537" y="10099"/>
                    </a:lnTo>
                    <a:lnTo>
                      <a:pt x="20708" y="10172"/>
                    </a:lnTo>
                    <a:lnTo>
                      <a:pt x="20854" y="10245"/>
                    </a:lnTo>
                    <a:lnTo>
                      <a:pt x="21024" y="10342"/>
                    </a:lnTo>
                    <a:lnTo>
                      <a:pt x="21194" y="10439"/>
                    </a:lnTo>
                    <a:lnTo>
                      <a:pt x="21316" y="10585"/>
                    </a:lnTo>
                    <a:lnTo>
                      <a:pt x="21438" y="10707"/>
                    </a:lnTo>
                    <a:lnTo>
                      <a:pt x="21511" y="10877"/>
                    </a:lnTo>
                    <a:lnTo>
                      <a:pt x="21584" y="11023"/>
                    </a:lnTo>
                    <a:lnTo>
                      <a:pt x="21608" y="11194"/>
                    </a:lnTo>
                    <a:lnTo>
                      <a:pt x="21632" y="11364"/>
                    </a:lnTo>
                    <a:lnTo>
                      <a:pt x="21632" y="11534"/>
                    </a:lnTo>
                    <a:lnTo>
                      <a:pt x="21608" y="11705"/>
                    </a:lnTo>
                    <a:lnTo>
                      <a:pt x="21559" y="11875"/>
                    </a:lnTo>
                    <a:lnTo>
                      <a:pt x="21511" y="12021"/>
                    </a:lnTo>
                    <a:lnTo>
                      <a:pt x="21438" y="12191"/>
                    </a:lnTo>
                    <a:lnTo>
                      <a:pt x="21340" y="12337"/>
                    </a:lnTo>
                    <a:lnTo>
                      <a:pt x="21219" y="12483"/>
                    </a:lnTo>
                    <a:lnTo>
                      <a:pt x="21097" y="12605"/>
                    </a:lnTo>
                    <a:lnTo>
                      <a:pt x="20951" y="12702"/>
                    </a:lnTo>
                    <a:lnTo>
                      <a:pt x="20805" y="12800"/>
                    </a:lnTo>
                    <a:lnTo>
                      <a:pt x="20635" y="12873"/>
                    </a:lnTo>
                    <a:lnTo>
                      <a:pt x="20489" y="12921"/>
                    </a:lnTo>
                    <a:lnTo>
                      <a:pt x="20343" y="12970"/>
                    </a:lnTo>
                    <a:lnTo>
                      <a:pt x="20172" y="12994"/>
                    </a:lnTo>
                    <a:lnTo>
                      <a:pt x="20026" y="12994"/>
                    </a:lnTo>
                    <a:lnTo>
                      <a:pt x="19856" y="12970"/>
                    </a:lnTo>
                    <a:lnTo>
                      <a:pt x="19710" y="12946"/>
                    </a:lnTo>
                    <a:lnTo>
                      <a:pt x="19540" y="12897"/>
                    </a:lnTo>
                    <a:lnTo>
                      <a:pt x="19394" y="12848"/>
                    </a:lnTo>
                    <a:lnTo>
                      <a:pt x="19248" y="12775"/>
                    </a:lnTo>
                    <a:lnTo>
                      <a:pt x="19126" y="12678"/>
                    </a:lnTo>
                    <a:lnTo>
                      <a:pt x="18980" y="12581"/>
                    </a:lnTo>
                    <a:lnTo>
                      <a:pt x="18858" y="12459"/>
                    </a:lnTo>
                    <a:lnTo>
                      <a:pt x="18761" y="12337"/>
                    </a:lnTo>
                    <a:lnTo>
                      <a:pt x="18664" y="12216"/>
                    </a:lnTo>
                    <a:lnTo>
                      <a:pt x="18566" y="12070"/>
                    </a:lnTo>
                    <a:lnTo>
                      <a:pt x="18493" y="11899"/>
                    </a:lnTo>
                    <a:lnTo>
                      <a:pt x="18445" y="11729"/>
                    </a:lnTo>
                    <a:lnTo>
                      <a:pt x="18420" y="11583"/>
                    </a:lnTo>
                    <a:lnTo>
                      <a:pt x="19783" y="11753"/>
                    </a:lnTo>
                    <a:lnTo>
                      <a:pt x="19880" y="11753"/>
                    </a:lnTo>
                    <a:lnTo>
                      <a:pt x="19953" y="11705"/>
                    </a:lnTo>
                    <a:lnTo>
                      <a:pt x="20002" y="11632"/>
                    </a:lnTo>
                    <a:lnTo>
                      <a:pt x="20026" y="11534"/>
                    </a:lnTo>
                    <a:lnTo>
                      <a:pt x="20002" y="11437"/>
                    </a:lnTo>
                    <a:lnTo>
                      <a:pt x="19953" y="11364"/>
                    </a:lnTo>
                    <a:lnTo>
                      <a:pt x="19880" y="11291"/>
                    </a:lnTo>
                    <a:lnTo>
                      <a:pt x="19783" y="11267"/>
                    </a:lnTo>
                    <a:lnTo>
                      <a:pt x="18420" y="11096"/>
                    </a:lnTo>
                    <a:lnTo>
                      <a:pt x="18493" y="10804"/>
                    </a:lnTo>
                    <a:lnTo>
                      <a:pt x="18615" y="10512"/>
                    </a:lnTo>
                    <a:lnTo>
                      <a:pt x="18883" y="10415"/>
                    </a:lnTo>
                    <a:lnTo>
                      <a:pt x="19126" y="10293"/>
                    </a:lnTo>
                    <a:lnTo>
                      <a:pt x="19369" y="10172"/>
                    </a:lnTo>
                    <a:lnTo>
                      <a:pt x="19637" y="10074"/>
                    </a:lnTo>
                    <a:lnTo>
                      <a:pt x="19832" y="10050"/>
                    </a:lnTo>
                    <a:lnTo>
                      <a:pt x="20002" y="10026"/>
                    </a:lnTo>
                    <a:close/>
                    <a:moveTo>
                      <a:pt x="11048" y="6838"/>
                    </a:moveTo>
                    <a:lnTo>
                      <a:pt x="11267" y="6863"/>
                    </a:lnTo>
                    <a:lnTo>
                      <a:pt x="11510" y="6887"/>
                    </a:lnTo>
                    <a:lnTo>
                      <a:pt x="11729" y="6936"/>
                    </a:lnTo>
                    <a:lnTo>
                      <a:pt x="11559" y="6960"/>
                    </a:lnTo>
                    <a:lnTo>
                      <a:pt x="11364" y="7009"/>
                    </a:lnTo>
                    <a:lnTo>
                      <a:pt x="11169" y="7057"/>
                    </a:lnTo>
                    <a:lnTo>
                      <a:pt x="10975" y="7155"/>
                    </a:lnTo>
                    <a:lnTo>
                      <a:pt x="10902" y="7228"/>
                    </a:lnTo>
                    <a:lnTo>
                      <a:pt x="10853" y="7301"/>
                    </a:lnTo>
                    <a:lnTo>
                      <a:pt x="10853" y="7325"/>
                    </a:lnTo>
                    <a:lnTo>
                      <a:pt x="10950" y="7349"/>
                    </a:lnTo>
                    <a:lnTo>
                      <a:pt x="11048" y="7374"/>
                    </a:lnTo>
                    <a:lnTo>
                      <a:pt x="11242" y="7349"/>
                    </a:lnTo>
                    <a:lnTo>
                      <a:pt x="11632" y="7252"/>
                    </a:lnTo>
                    <a:lnTo>
                      <a:pt x="11972" y="7203"/>
                    </a:lnTo>
                    <a:lnTo>
                      <a:pt x="12167" y="7179"/>
                    </a:lnTo>
                    <a:lnTo>
                      <a:pt x="12313" y="7106"/>
                    </a:lnTo>
                    <a:lnTo>
                      <a:pt x="12532" y="7203"/>
                    </a:lnTo>
                    <a:lnTo>
                      <a:pt x="12727" y="7325"/>
                    </a:lnTo>
                    <a:lnTo>
                      <a:pt x="12921" y="7447"/>
                    </a:lnTo>
                    <a:lnTo>
                      <a:pt x="13116" y="7568"/>
                    </a:lnTo>
                    <a:lnTo>
                      <a:pt x="13286" y="7714"/>
                    </a:lnTo>
                    <a:lnTo>
                      <a:pt x="13457" y="7885"/>
                    </a:lnTo>
                    <a:lnTo>
                      <a:pt x="13627" y="8055"/>
                    </a:lnTo>
                    <a:lnTo>
                      <a:pt x="13773" y="8250"/>
                    </a:lnTo>
                    <a:lnTo>
                      <a:pt x="13530" y="8225"/>
                    </a:lnTo>
                    <a:lnTo>
                      <a:pt x="13311" y="8225"/>
                    </a:lnTo>
                    <a:lnTo>
                      <a:pt x="12848" y="8274"/>
                    </a:lnTo>
                    <a:lnTo>
                      <a:pt x="12459" y="8347"/>
                    </a:lnTo>
                    <a:lnTo>
                      <a:pt x="12070" y="8420"/>
                    </a:lnTo>
                    <a:lnTo>
                      <a:pt x="11705" y="8566"/>
                    </a:lnTo>
                    <a:lnTo>
                      <a:pt x="11534" y="8663"/>
                    </a:lnTo>
                    <a:lnTo>
                      <a:pt x="11364" y="8761"/>
                    </a:lnTo>
                    <a:lnTo>
                      <a:pt x="11340" y="8785"/>
                    </a:lnTo>
                    <a:lnTo>
                      <a:pt x="11340" y="8834"/>
                    </a:lnTo>
                    <a:lnTo>
                      <a:pt x="11364" y="8858"/>
                    </a:lnTo>
                    <a:lnTo>
                      <a:pt x="11388" y="8882"/>
                    </a:lnTo>
                    <a:lnTo>
                      <a:pt x="11753" y="8834"/>
                    </a:lnTo>
                    <a:lnTo>
                      <a:pt x="12118" y="8761"/>
                    </a:lnTo>
                    <a:lnTo>
                      <a:pt x="12483" y="8688"/>
                    </a:lnTo>
                    <a:lnTo>
                      <a:pt x="12848" y="8663"/>
                    </a:lnTo>
                    <a:lnTo>
                      <a:pt x="13432" y="8663"/>
                    </a:lnTo>
                    <a:lnTo>
                      <a:pt x="13749" y="8688"/>
                    </a:lnTo>
                    <a:lnTo>
                      <a:pt x="13895" y="8663"/>
                    </a:lnTo>
                    <a:lnTo>
                      <a:pt x="14016" y="8663"/>
                    </a:lnTo>
                    <a:lnTo>
                      <a:pt x="14187" y="9028"/>
                    </a:lnTo>
                    <a:lnTo>
                      <a:pt x="13773" y="9053"/>
                    </a:lnTo>
                    <a:lnTo>
                      <a:pt x="13359" y="9101"/>
                    </a:lnTo>
                    <a:lnTo>
                      <a:pt x="12994" y="9150"/>
                    </a:lnTo>
                    <a:lnTo>
                      <a:pt x="12605" y="9199"/>
                    </a:lnTo>
                    <a:lnTo>
                      <a:pt x="12240" y="9296"/>
                    </a:lnTo>
                    <a:lnTo>
                      <a:pt x="12070" y="9369"/>
                    </a:lnTo>
                    <a:lnTo>
                      <a:pt x="11899" y="9466"/>
                    </a:lnTo>
                    <a:lnTo>
                      <a:pt x="11875" y="9490"/>
                    </a:lnTo>
                    <a:lnTo>
                      <a:pt x="11875" y="9539"/>
                    </a:lnTo>
                    <a:lnTo>
                      <a:pt x="11899" y="9563"/>
                    </a:lnTo>
                    <a:lnTo>
                      <a:pt x="11948" y="9588"/>
                    </a:lnTo>
                    <a:lnTo>
                      <a:pt x="12337" y="9588"/>
                    </a:lnTo>
                    <a:lnTo>
                      <a:pt x="12751" y="9539"/>
                    </a:lnTo>
                    <a:lnTo>
                      <a:pt x="13140" y="9466"/>
                    </a:lnTo>
                    <a:lnTo>
                      <a:pt x="13530" y="9417"/>
                    </a:lnTo>
                    <a:lnTo>
                      <a:pt x="13919" y="9417"/>
                    </a:lnTo>
                    <a:lnTo>
                      <a:pt x="14333" y="9393"/>
                    </a:lnTo>
                    <a:lnTo>
                      <a:pt x="14381" y="9661"/>
                    </a:lnTo>
                    <a:lnTo>
                      <a:pt x="14406" y="9904"/>
                    </a:lnTo>
                    <a:lnTo>
                      <a:pt x="14138" y="9831"/>
                    </a:lnTo>
                    <a:lnTo>
                      <a:pt x="13870" y="9782"/>
                    </a:lnTo>
                    <a:lnTo>
                      <a:pt x="13578" y="9782"/>
                    </a:lnTo>
                    <a:lnTo>
                      <a:pt x="13286" y="9807"/>
                    </a:lnTo>
                    <a:lnTo>
                      <a:pt x="12994" y="9855"/>
                    </a:lnTo>
                    <a:lnTo>
                      <a:pt x="12727" y="9904"/>
                    </a:lnTo>
                    <a:lnTo>
                      <a:pt x="12459" y="10001"/>
                    </a:lnTo>
                    <a:lnTo>
                      <a:pt x="12216" y="10099"/>
                    </a:lnTo>
                    <a:lnTo>
                      <a:pt x="12191" y="10123"/>
                    </a:lnTo>
                    <a:lnTo>
                      <a:pt x="12191" y="10172"/>
                    </a:lnTo>
                    <a:lnTo>
                      <a:pt x="12216" y="10196"/>
                    </a:lnTo>
                    <a:lnTo>
                      <a:pt x="12240" y="10220"/>
                    </a:lnTo>
                    <a:lnTo>
                      <a:pt x="12848" y="10196"/>
                    </a:lnTo>
                    <a:lnTo>
                      <a:pt x="13457" y="10196"/>
                    </a:lnTo>
                    <a:lnTo>
                      <a:pt x="13943" y="10220"/>
                    </a:lnTo>
                    <a:lnTo>
                      <a:pt x="14430" y="10220"/>
                    </a:lnTo>
                    <a:lnTo>
                      <a:pt x="14430" y="10464"/>
                    </a:lnTo>
                    <a:lnTo>
                      <a:pt x="14406" y="10707"/>
                    </a:lnTo>
                    <a:lnTo>
                      <a:pt x="14187" y="10634"/>
                    </a:lnTo>
                    <a:lnTo>
                      <a:pt x="13968" y="10610"/>
                    </a:lnTo>
                    <a:lnTo>
                      <a:pt x="13505" y="10561"/>
                    </a:lnTo>
                    <a:lnTo>
                      <a:pt x="13189" y="10512"/>
                    </a:lnTo>
                    <a:lnTo>
                      <a:pt x="12824" y="10464"/>
                    </a:lnTo>
                    <a:lnTo>
                      <a:pt x="12654" y="10464"/>
                    </a:lnTo>
                    <a:lnTo>
                      <a:pt x="12483" y="10488"/>
                    </a:lnTo>
                    <a:lnTo>
                      <a:pt x="12337" y="10537"/>
                    </a:lnTo>
                    <a:lnTo>
                      <a:pt x="12191" y="10610"/>
                    </a:lnTo>
                    <a:lnTo>
                      <a:pt x="12191" y="10634"/>
                    </a:lnTo>
                    <a:lnTo>
                      <a:pt x="12313" y="10731"/>
                    </a:lnTo>
                    <a:lnTo>
                      <a:pt x="12459" y="10804"/>
                    </a:lnTo>
                    <a:lnTo>
                      <a:pt x="12629" y="10853"/>
                    </a:lnTo>
                    <a:lnTo>
                      <a:pt x="12775" y="10877"/>
                    </a:lnTo>
                    <a:lnTo>
                      <a:pt x="13140" y="10926"/>
                    </a:lnTo>
                    <a:lnTo>
                      <a:pt x="13457" y="10950"/>
                    </a:lnTo>
                    <a:lnTo>
                      <a:pt x="13870" y="11048"/>
                    </a:lnTo>
                    <a:lnTo>
                      <a:pt x="14114" y="11072"/>
                    </a:lnTo>
                    <a:lnTo>
                      <a:pt x="14333" y="11072"/>
                    </a:lnTo>
                    <a:lnTo>
                      <a:pt x="14235" y="11340"/>
                    </a:lnTo>
                    <a:lnTo>
                      <a:pt x="14138" y="11607"/>
                    </a:lnTo>
                    <a:lnTo>
                      <a:pt x="14016" y="11851"/>
                    </a:lnTo>
                    <a:lnTo>
                      <a:pt x="13870" y="12094"/>
                    </a:lnTo>
                    <a:lnTo>
                      <a:pt x="13846" y="11997"/>
                    </a:lnTo>
                    <a:lnTo>
                      <a:pt x="13797" y="11899"/>
                    </a:lnTo>
                    <a:lnTo>
                      <a:pt x="13724" y="11826"/>
                    </a:lnTo>
                    <a:lnTo>
                      <a:pt x="13627" y="11778"/>
                    </a:lnTo>
                    <a:lnTo>
                      <a:pt x="13432" y="11680"/>
                    </a:lnTo>
                    <a:lnTo>
                      <a:pt x="13238" y="11607"/>
                    </a:lnTo>
                    <a:lnTo>
                      <a:pt x="12946" y="11534"/>
                    </a:lnTo>
                    <a:lnTo>
                      <a:pt x="12654" y="11486"/>
                    </a:lnTo>
                    <a:lnTo>
                      <a:pt x="12362" y="11486"/>
                    </a:lnTo>
                    <a:lnTo>
                      <a:pt x="12070" y="11510"/>
                    </a:lnTo>
                    <a:lnTo>
                      <a:pt x="12045" y="11534"/>
                    </a:lnTo>
                    <a:lnTo>
                      <a:pt x="12045" y="11559"/>
                    </a:lnTo>
                    <a:lnTo>
                      <a:pt x="12045" y="11607"/>
                    </a:lnTo>
                    <a:lnTo>
                      <a:pt x="12070" y="11632"/>
                    </a:lnTo>
                    <a:lnTo>
                      <a:pt x="12678" y="11826"/>
                    </a:lnTo>
                    <a:lnTo>
                      <a:pt x="12970" y="11948"/>
                    </a:lnTo>
                    <a:lnTo>
                      <a:pt x="13262" y="12070"/>
                    </a:lnTo>
                    <a:lnTo>
                      <a:pt x="13481" y="12191"/>
                    </a:lnTo>
                    <a:lnTo>
                      <a:pt x="13627" y="12240"/>
                    </a:lnTo>
                    <a:lnTo>
                      <a:pt x="13749" y="12240"/>
                    </a:lnTo>
                    <a:lnTo>
                      <a:pt x="13505" y="12556"/>
                    </a:lnTo>
                    <a:lnTo>
                      <a:pt x="13189" y="12362"/>
                    </a:lnTo>
                    <a:lnTo>
                      <a:pt x="12605" y="12021"/>
                    </a:lnTo>
                    <a:lnTo>
                      <a:pt x="12289" y="11899"/>
                    </a:lnTo>
                    <a:lnTo>
                      <a:pt x="12143" y="11851"/>
                    </a:lnTo>
                    <a:lnTo>
                      <a:pt x="11972" y="11802"/>
                    </a:lnTo>
                    <a:lnTo>
                      <a:pt x="11924" y="11802"/>
                    </a:lnTo>
                    <a:lnTo>
                      <a:pt x="11899" y="11826"/>
                    </a:lnTo>
                    <a:lnTo>
                      <a:pt x="11875" y="11875"/>
                    </a:lnTo>
                    <a:lnTo>
                      <a:pt x="11899" y="11924"/>
                    </a:lnTo>
                    <a:lnTo>
                      <a:pt x="12070" y="12118"/>
                    </a:lnTo>
                    <a:lnTo>
                      <a:pt x="12264" y="12289"/>
                    </a:lnTo>
                    <a:lnTo>
                      <a:pt x="12483" y="12435"/>
                    </a:lnTo>
                    <a:lnTo>
                      <a:pt x="12727" y="12581"/>
                    </a:lnTo>
                    <a:lnTo>
                      <a:pt x="13140" y="12873"/>
                    </a:lnTo>
                    <a:lnTo>
                      <a:pt x="12800" y="13116"/>
                    </a:lnTo>
                    <a:lnTo>
                      <a:pt x="12629" y="12946"/>
                    </a:lnTo>
                    <a:lnTo>
                      <a:pt x="12435" y="12800"/>
                    </a:lnTo>
                    <a:lnTo>
                      <a:pt x="12289" y="12702"/>
                    </a:lnTo>
                    <a:lnTo>
                      <a:pt x="12143" y="12605"/>
                    </a:lnTo>
                    <a:lnTo>
                      <a:pt x="12045" y="12581"/>
                    </a:lnTo>
                    <a:lnTo>
                      <a:pt x="11972" y="12556"/>
                    </a:lnTo>
                    <a:lnTo>
                      <a:pt x="11875" y="12556"/>
                    </a:lnTo>
                    <a:lnTo>
                      <a:pt x="11802" y="12581"/>
                    </a:lnTo>
                    <a:lnTo>
                      <a:pt x="11753" y="12629"/>
                    </a:lnTo>
                    <a:lnTo>
                      <a:pt x="11753" y="12678"/>
                    </a:lnTo>
                    <a:lnTo>
                      <a:pt x="11802" y="12824"/>
                    </a:lnTo>
                    <a:lnTo>
                      <a:pt x="11875" y="12921"/>
                    </a:lnTo>
                    <a:lnTo>
                      <a:pt x="12118" y="13116"/>
                    </a:lnTo>
                    <a:lnTo>
                      <a:pt x="12240" y="13238"/>
                    </a:lnTo>
                    <a:lnTo>
                      <a:pt x="12362" y="13359"/>
                    </a:lnTo>
                    <a:lnTo>
                      <a:pt x="11997" y="13505"/>
                    </a:lnTo>
                    <a:lnTo>
                      <a:pt x="11826" y="13554"/>
                    </a:lnTo>
                    <a:lnTo>
                      <a:pt x="11680" y="13384"/>
                    </a:lnTo>
                    <a:lnTo>
                      <a:pt x="11510" y="13213"/>
                    </a:lnTo>
                    <a:lnTo>
                      <a:pt x="11315" y="13067"/>
                    </a:lnTo>
                    <a:lnTo>
                      <a:pt x="11121" y="12946"/>
                    </a:lnTo>
                    <a:lnTo>
                      <a:pt x="11072" y="12946"/>
                    </a:lnTo>
                    <a:lnTo>
                      <a:pt x="11023" y="12970"/>
                    </a:lnTo>
                    <a:lnTo>
                      <a:pt x="10999" y="12994"/>
                    </a:lnTo>
                    <a:lnTo>
                      <a:pt x="10999" y="13043"/>
                    </a:lnTo>
                    <a:lnTo>
                      <a:pt x="11072" y="13213"/>
                    </a:lnTo>
                    <a:lnTo>
                      <a:pt x="11145" y="13359"/>
                    </a:lnTo>
                    <a:lnTo>
                      <a:pt x="11364" y="13651"/>
                    </a:lnTo>
                    <a:lnTo>
                      <a:pt x="11169" y="13651"/>
                    </a:lnTo>
                    <a:lnTo>
                      <a:pt x="11072" y="13481"/>
                    </a:lnTo>
                    <a:lnTo>
                      <a:pt x="10999" y="13286"/>
                    </a:lnTo>
                    <a:lnTo>
                      <a:pt x="10950" y="13213"/>
                    </a:lnTo>
                    <a:lnTo>
                      <a:pt x="10877" y="13165"/>
                    </a:lnTo>
                    <a:lnTo>
                      <a:pt x="10780" y="13116"/>
                    </a:lnTo>
                    <a:lnTo>
                      <a:pt x="10731" y="13116"/>
                    </a:lnTo>
                    <a:lnTo>
                      <a:pt x="10707" y="13140"/>
                    </a:lnTo>
                    <a:lnTo>
                      <a:pt x="10658" y="13213"/>
                    </a:lnTo>
                    <a:lnTo>
                      <a:pt x="10634" y="13311"/>
                    </a:lnTo>
                    <a:lnTo>
                      <a:pt x="10634" y="13408"/>
                    </a:lnTo>
                    <a:lnTo>
                      <a:pt x="10658" y="13481"/>
                    </a:lnTo>
                    <a:lnTo>
                      <a:pt x="10683" y="13627"/>
                    </a:lnTo>
                    <a:lnTo>
                      <a:pt x="10415" y="13603"/>
                    </a:lnTo>
                    <a:lnTo>
                      <a:pt x="10172" y="13530"/>
                    </a:lnTo>
                    <a:lnTo>
                      <a:pt x="9904" y="13457"/>
                    </a:lnTo>
                    <a:lnTo>
                      <a:pt x="9661" y="13359"/>
                    </a:lnTo>
                    <a:lnTo>
                      <a:pt x="9442" y="13238"/>
                    </a:lnTo>
                    <a:lnTo>
                      <a:pt x="9198" y="13092"/>
                    </a:lnTo>
                    <a:lnTo>
                      <a:pt x="8979" y="12946"/>
                    </a:lnTo>
                    <a:lnTo>
                      <a:pt x="8785" y="12775"/>
                    </a:lnTo>
                    <a:lnTo>
                      <a:pt x="8590" y="12581"/>
                    </a:lnTo>
                    <a:lnTo>
                      <a:pt x="8420" y="12386"/>
                    </a:lnTo>
                    <a:lnTo>
                      <a:pt x="8249" y="12167"/>
                    </a:lnTo>
                    <a:lnTo>
                      <a:pt x="8103" y="11948"/>
                    </a:lnTo>
                    <a:lnTo>
                      <a:pt x="7957" y="11705"/>
                    </a:lnTo>
                    <a:lnTo>
                      <a:pt x="7836" y="11461"/>
                    </a:lnTo>
                    <a:lnTo>
                      <a:pt x="7738" y="11218"/>
                    </a:lnTo>
                    <a:lnTo>
                      <a:pt x="7665" y="10950"/>
                    </a:lnTo>
                    <a:lnTo>
                      <a:pt x="7592" y="10610"/>
                    </a:lnTo>
                    <a:lnTo>
                      <a:pt x="7568" y="10245"/>
                    </a:lnTo>
                    <a:lnTo>
                      <a:pt x="7568" y="9880"/>
                    </a:lnTo>
                    <a:lnTo>
                      <a:pt x="7617" y="9539"/>
                    </a:lnTo>
                    <a:lnTo>
                      <a:pt x="7714" y="9174"/>
                    </a:lnTo>
                    <a:lnTo>
                      <a:pt x="7811" y="8834"/>
                    </a:lnTo>
                    <a:lnTo>
                      <a:pt x="7957" y="8517"/>
                    </a:lnTo>
                    <a:lnTo>
                      <a:pt x="8152" y="8201"/>
                    </a:lnTo>
                    <a:lnTo>
                      <a:pt x="8274" y="8006"/>
                    </a:lnTo>
                    <a:lnTo>
                      <a:pt x="8444" y="7812"/>
                    </a:lnTo>
                    <a:lnTo>
                      <a:pt x="8590" y="7641"/>
                    </a:lnTo>
                    <a:lnTo>
                      <a:pt x="8785" y="7471"/>
                    </a:lnTo>
                    <a:lnTo>
                      <a:pt x="9150" y="7179"/>
                    </a:lnTo>
                    <a:lnTo>
                      <a:pt x="9539" y="6936"/>
                    </a:lnTo>
                    <a:lnTo>
                      <a:pt x="9588" y="6984"/>
                    </a:lnTo>
                    <a:lnTo>
                      <a:pt x="9661" y="7033"/>
                    </a:lnTo>
                    <a:lnTo>
                      <a:pt x="9758" y="7057"/>
                    </a:lnTo>
                    <a:lnTo>
                      <a:pt x="9855" y="7033"/>
                    </a:lnTo>
                    <a:lnTo>
                      <a:pt x="10074" y="6960"/>
                    </a:lnTo>
                    <a:lnTo>
                      <a:pt x="10318" y="6911"/>
                    </a:lnTo>
                    <a:lnTo>
                      <a:pt x="10561" y="6863"/>
                    </a:lnTo>
                    <a:lnTo>
                      <a:pt x="10804" y="6863"/>
                    </a:lnTo>
                    <a:lnTo>
                      <a:pt x="11048" y="6838"/>
                    </a:lnTo>
                    <a:close/>
                    <a:moveTo>
                      <a:pt x="2166" y="12410"/>
                    </a:moveTo>
                    <a:lnTo>
                      <a:pt x="2385" y="12435"/>
                    </a:lnTo>
                    <a:lnTo>
                      <a:pt x="2556" y="12483"/>
                    </a:lnTo>
                    <a:lnTo>
                      <a:pt x="2726" y="12605"/>
                    </a:lnTo>
                    <a:lnTo>
                      <a:pt x="2872" y="12727"/>
                    </a:lnTo>
                    <a:lnTo>
                      <a:pt x="3018" y="12897"/>
                    </a:lnTo>
                    <a:lnTo>
                      <a:pt x="3140" y="13092"/>
                    </a:lnTo>
                    <a:lnTo>
                      <a:pt x="2312" y="13530"/>
                    </a:lnTo>
                    <a:lnTo>
                      <a:pt x="2166" y="13603"/>
                    </a:lnTo>
                    <a:lnTo>
                      <a:pt x="1947" y="13773"/>
                    </a:lnTo>
                    <a:lnTo>
                      <a:pt x="1826" y="13846"/>
                    </a:lnTo>
                    <a:lnTo>
                      <a:pt x="1753" y="13943"/>
                    </a:lnTo>
                    <a:lnTo>
                      <a:pt x="1728" y="14041"/>
                    </a:lnTo>
                    <a:lnTo>
                      <a:pt x="1753" y="14065"/>
                    </a:lnTo>
                    <a:lnTo>
                      <a:pt x="1777" y="14089"/>
                    </a:lnTo>
                    <a:lnTo>
                      <a:pt x="1899" y="14162"/>
                    </a:lnTo>
                    <a:lnTo>
                      <a:pt x="2045" y="14162"/>
                    </a:lnTo>
                    <a:lnTo>
                      <a:pt x="2191" y="14114"/>
                    </a:lnTo>
                    <a:lnTo>
                      <a:pt x="2337" y="14065"/>
                    </a:lnTo>
                    <a:lnTo>
                      <a:pt x="2629" y="13919"/>
                    </a:lnTo>
                    <a:lnTo>
                      <a:pt x="2872" y="13773"/>
                    </a:lnTo>
                    <a:lnTo>
                      <a:pt x="3334" y="13530"/>
                    </a:lnTo>
                    <a:lnTo>
                      <a:pt x="3407" y="13895"/>
                    </a:lnTo>
                    <a:lnTo>
                      <a:pt x="3432" y="14235"/>
                    </a:lnTo>
                    <a:lnTo>
                      <a:pt x="3407" y="14381"/>
                    </a:lnTo>
                    <a:lnTo>
                      <a:pt x="3383" y="14552"/>
                    </a:lnTo>
                    <a:lnTo>
                      <a:pt x="3334" y="14698"/>
                    </a:lnTo>
                    <a:lnTo>
                      <a:pt x="3261" y="14819"/>
                    </a:lnTo>
                    <a:lnTo>
                      <a:pt x="3188" y="14941"/>
                    </a:lnTo>
                    <a:lnTo>
                      <a:pt x="3067" y="15063"/>
                    </a:lnTo>
                    <a:lnTo>
                      <a:pt x="2969" y="15160"/>
                    </a:lnTo>
                    <a:lnTo>
                      <a:pt x="2848" y="15233"/>
                    </a:lnTo>
                    <a:lnTo>
                      <a:pt x="2702" y="15330"/>
                    </a:lnTo>
                    <a:lnTo>
                      <a:pt x="2580" y="15379"/>
                    </a:lnTo>
                    <a:lnTo>
                      <a:pt x="2288" y="15476"/>
                    </a:lnTo>
                    <a:lnTo>
                      <a:pt x="2118" y="15476"/>
                    </a:lnTo>
                    <a:lnTo>
                      <a:pt x="1972" y="15501"/>
                    </a:lnTo>
                    <a:lnTo>
                      <a:pt x="1826" y="15476"/>
                    </a:lnTo>
                    <a:lnTo>
                      <a:pt x="1655" y="15452"/>
                    </a:lnTo>
                    <a:lnTo>
                      <a:pt x="1509" y="15403"/>
                    </a:lnTo>
                    <a:lnTo>
                      <a:pt x="1363" y="15355"/>
                    </a:lnTo>
                    <a:lnTo>
                      <a:pt x="1242" y="15282"/>
                    </a:lnTo>
                    <a:lnTo>
                      <a:pt x="1120" y="15184"/>
                    </a:lnTo>
                    <a:lnTo>
                      <a:pt x="1023" y="15087"/>
                    </a:lnTo>
                    <a:lnTo>
                      <a:pt x="925" y="14965"/>
                    </a:lnTo>
                    <a:lnTo>
                      <a:pt x="779" y="14722"/>
                    </a:lnTo>
                    <a:lnTo>
                      <a:pt x="658" y="14430"/>
                    </a:lnTo>
                    <a:lnTo>
                      <a:pt x="609" y="14138"/>
                    </a:lnTo>
                    <a:lnTo>
                      <a:pt x="609" y="13822"/>
                    </a:lnTo>
                    <a:lnTo>
                      <a:pt x="658" y="13530"/>
                    </a:lnTo>
                    <a:lnTo>
                      <a:pt x="706" y="13384"/>
                    </a:lnTo>
                    <a:lnTo>
                      <a:pt x="779" y="13238"/>
                    </a:lnTo>
                    <a:lnTo>
                      <a:pt x="852" y="13092"/>
                    </a:lnTo>
                    <a:lnTo>
                      <a:pt x="950" y="12970"/>
                    </a:lnTo>
                    <a:lnTo>
                      <a:pt x="1193" y="12727"/>
                    </a:lnTo>
                    <a:lnTo>
                      <a:pt x="1436" y="12532"/>
                    </a:lnTo>
                    <a:lnTo>
                      <a:pt x="1509" y="12581"/>
                    </a:lnTo>
                    <a:lnTo>
                      <a:pt x="1582" y="12605"/>
                    </a:lnTo>
                    <a:lnTo>
                      <a:pt x="1655" y="12605"/>
                    </a:lnTo>
                    <a:lnTo>
                      <a:pt x="1728" y="12581"/>
                    </a:lnTo>
                    <a:lnTo>
                      <a:pt x="1972" y="12459"/>
                    </a:lnTo>
                    <a:lnTo>
                      <a:pt x="2166" y="12410"/>
                    </a:lnTo>
                    <a:close/>
                    <a:moveTo>
                      <a:pt x="10950" y="17496"/>
                    </a:moveTo>
                    <a:lnTo>
                      <a:pt x="11194" y="17569"/>
                    </a:lnTo>
                    <a:lnTo>
                      <a:pt x="11413" y="17666"/>
                    </a:lnTo>
                    <a:lnTo>
                      <a:pt x="11632" y="17812"/>
                    </a:lnTo>
                    <a:lnTo>
                      <a:pt x="11802" y="17958"/>
                    </a:lnTo>
                    <a:lnTo>
                      <a:pt x="11948" y="18153"/>
                    </a:lnTo>
                    <a:lnTo>
                      <a:pt x="12094" y="18372"/>
                    </a:lnTo>
                    <a:lnTo>
                      <a:pt x="12167" y="18615"/>
                    </a:lnTo>
                    <a:lnTo>
                      <a:pt x="12240" y="18883"/>
                    </a:lnTo>
                    <a:lnTo>
                      <a:pt x="12240" y="19077"/>
                    </a:lnTo>
                    <a:lnTo>
                      <a:pt x="12240" y="19248"/>
                    </a:lnTo>
                    <a:lnTo>
                      <a:pt x="12216" y="19418"/>
                    </a:lnTo>
                    <a:lnTo>
                      <a:pt x="12167" y="19588"/>
                    </a:lnTo>
                    <a:lnTo>
                      <a:pt x="12094" y="19734"/>
                    </a:lnTo>
                    <a:lnTo>
                      <a:pt x="12021" y="19880"/>
                    </a:lnTo>
                    <a:lnTo>
                      <a:pt x="11924" y="20002"/>
                    </a:lnTo>
                    <a:lnTo>
                      <a:pt x="11826" y="20124"/>
                    </a:lnTo>
                    <a:lnTo>
                      <a:pt x="11705" y="20245"/>
                    </a:lnTo>
                    <a:lnTo>
                      <a:pt x="11559" y="20343"/>
                    </a:lnTo>
                    <a:lnTo>
                      <a:pt x="11413" y="20416"/>
                    </a:lnTo>
                    <a:lnTo>
                      <a:pt x="11267" y="20489"/>
                    </a:lnTo>
                    <a:lnTo>
                      <a:pt x="11121" y="20562"/>
                    </a:lnTo>
                    <a:lnTo>
                      <a:pt x="10950" y="20610"/>
                    </a:lnTo>
                    <a:lnTo>
                      <a:pt x="10780" y="20635"/>
                    </a:lnTo>
                    <a:lnTo>
                      <a:pt x="10610" y="20659"/>
                    </a:lnTo>
                    <a:lnTo>
                      <a:pt x="10439" y="20635"/>
                    </a:lnTo>
                    <a:lnTo>
                      <a:pt x="10293" y="20610"/>
                    </a:lnTo>
                    <a:lnTo>
                      <a:pt x="10147" y="20586"/>
                    </a:lnTo>
                    <a:lnTo>
                      <a:pt x="10001" y="20513"/>
                    </a:lnTo>
                    <a:lnTo>
                      <a:pt x="9855" y="20464"/>
                    </a:lnTo>
                    <a:lnTo>
                      <a:pt x="9734" y="20367"/>
                    </a:lnTo>
                    <a:lnTo>
                      <a:pt x="9612" y="20270"/>
                    </a:lnTo>
                    <a:lnTo>
                      <a:pt x="9515" y="20148"/>
                    </a:lnTo>
                    <a:lnTo>
                      <a:pt x="9320" y="19905"/>
                    </a:lnTo>
                    <a:lnTo>
                      <a:pt x="9198" y="19637"/>
                    </a:lnTo>
                    <a:lnTo>
                      <a:pt x="9101" y="19345"/>
                    </a:lnTo>
                    <a:lnTo>
                      <a:pt x="9101" y="19175"/>
                    </a:lnTo>
                    <a:lnTo>
                      <a:pt x="9077" y="19029"/>
                    </a:lnTo>
                    <a:lnTo>
                      <a:pt x="9101" y="18883"/>
                    </a:lnTo>
                    <a:lnTo>
                      <a:pt x="9125" y="18712"/>
                    </a:lnTo>
                    <a:lnTo>
                      <a:pt x="9174" y="18566"/>
                    </a:lnTo>
                    <a:lnTo>
                      <a:pt x="9247" y="18420"/>
                    </a:lnTo>
                    <a:lnTo>
                      <a:pt x="9417" y="18177"/>
                    </a:lnTo>
                    <a:lnTo>
                      <a:pt x="9612" y="17934"/>
                    </a:lnTo>
                    <a:lnTo>
                      <a:pt x="9782" y="17812"/>
                    </a:lnTo>
                    <a:lnTo>
                      <a:pt x="9953" y="17690"/>
                    </a:lnTo>
                    <a:lnTo>
                      <a:pt x="10147" y="17617"/>
                    </a:lnTo>
                    <a:lnTo>
                      <a:pt x="10342" y="17544"/>
                    </a:lnTo>
                    <a:lnTo>
                      <a:pt x="10342" y="17544"/>
                    </a:lnTo>
                    <a:lnTo>
                      <a:pt x="10318" y="18323"/>
                    </a:lnTo>
                    <a:lnTo>
                      <a:pt x="10342" y="18688"/>
                    </a:lnTo>
                    <a:lnTo>
                      <a:pt x="10342" y="18883"/>
                    </a:lnTo>
                    <a:lnTo>
                      <a:pt x="10391" y="19053"/>
                    </a:lnTo>
                    <a:lnTo>
                      <a:pt x="10439" y="19150"/>
                    </a:lnTo>
                    <a:lnTo>
                      <a:pt x="10488" y="19199"/>
                    </a:lnTo>
                    <a:lnTo>
                      <a:pt x="10561" y="19223"/>
                    </a:lnTo>
                    <a:lnTo>
                      <a:pt x="10707" y="19223"/>
                    </a:lnTo>
                    <a:lnTo>
                      <a:pt x="10756" y="19199"/>
                    </a:lnTo>
                    <a:lnTo>
                      <a:pt x="10829" y="19150"/>
                    </a:lnTo>
                    <a:lnTo>
                      <a:pt x="10853" y="19053"/>
                    </a:lnTo>
                    <a:lnTo>
                      <a:pt x="10926" y="18688"/>
                    </a:lnTo>
                    <a:lnTo>
                      <a:pt x="10950" y="18299"/>
                    </a:lnTo>
                    <a:lnTo>
                      <a:pt x="10950" y="17885"/>
                    </a:lnTo>
                    <a:lnTo>
                      <a:pt x="10950" y="17496"/>
                    </a:lnTo>
                    <a:close/>
                    <a:moveTo>
                      <a:pt x="17861" y="1"/>
                    </a:moveTo>
                    <a:lnTo>
                      <a:pt x="17715" y="25"/>
                    </a:lnTo>
                    <a:lnTo>
                      <a:pt x="17447" y="98"/>
                    </a:lnTo>
                    <a:lnTo>
                      <a:pt x="17204" y="171"/>
                    </a:lnTo>
                    <a:lnTo>
                      <a:pt x="17009" y="293"/>
                    </a:lnTo>
                    <a:lnTo>
                      <a:pt x="16839" y="415"/>
                    </a:lnTo>
                    <a:lnTo>
                      <a:pt x="16668" y="585"/>
                    </a:lnTo>
                    <a:lnTo>
                      <a:pt x="16522" y="755"/>
                    </a:lnTo>
                    <a:lnTo>
                      <a:pt x="16401" y="950"/>
                    </a:lnTo>
                    <a:lnTo>
                      <a:pt x="16303" y="1145"/>
                    </a:lnTo>
                    <a:lnTo>
                      <a:pt x="16230" y="1363"/>
                    </a:lnTo>
                    <a:lnTo>
                      <a:pt x="16157" y="1558"/>
                    </a:lnTo>
                    <a:lnTo>
                      <a:pt x="16109" y="1801"/>
                    </a:lnTo>
                    <a:lnTo>
                      <a:pt x="16084" y="2020"/>
                    </a:lnTo>
                    <a:lnTo>
                      <a:pt x="16084" y="2239"/>
                    </a:lnTo>
                    <a:lnTo>
                      <a:pt x="16109" y="2483"/>
                    </a:lnTo>
                    <a:lnTo>
                      <a:pt x="16157" y="2702"/>
                    </a:lnTo>
                    <a:lnTo>
                      <a:pt x="16206" y="2921"/>
                    </a:lnTo>
                    <a:lnTo>
                      <a:pt x="16352" y="3334"/>
                    </a:lnTo>
                    <a:lnTo>
                      <a:pt x="16449" y="3578"/>
                    </a:lnTo>
                    <a:lnTo>
                      <a:pt x="16571" y="3821"/>
                    </a:lnTo>
                    <a:lnTo>
                      <a:pt x="16206" y="4259"/>
                    </a:lnTo>
                    <a:lnTo>
                      <a:pt x="15792" y="4697"/>
                    </a:lnTo>
                    <a:lnTo>
                      <a:pt x="15062" y="5378"/>
                    </a:lnTo>
                    <a:lnTo>
                      <a:pt x="14308" y="6060"/>
                    </a:lnTo>
                    <a:lnTo>
                      <a:pt x="13773" y="6522"/>
                    </a:lnTo>
                    <a:lnTo>
                      <a:pt x="13651" y="6644"/>
                    </a:lnTo>
                    <a:lnTo>
                      <a:pt x="13530" y="6765"/>
                    </a:lnTo>
                    <a:lnTo>
                      <a:pt x="13432" y="6911"/>
                    </a:lnTo>
                    <a:lnTo>
                      <a:pt x="13384" y="7057"/>
                    </a:lnTo>
                    <a:lnTo>
                      <a:pt x="13043" y="6838"/>
                    </a:lnTo>
                    <a:lnTo>
                      <a:pt x="12678" y="6644"/>
                    </a:lnTo>
                    <a:lnTo>
                      <a:pt x="12289" y="6498"/>
                    </a:lnTo>
                    <a:lnTo>
                      <a:pt x="11899" y="6400"/>
                    </a:lnTo>
                    <a:lnTo>
                      <a:pt x="11510" y="6303"/>
                    </a:lnTo>
                    <a:lnTo>
                      <a:pt x="11096" y="6279"/>
                    </a:lnTo>
                    <a:lnTo>
                      <a:pt x="10683" y="6279"/>
                    </a:lnTo>
                    <a:lnTo>
                      <a:pt x="10269" y="6327"/>
                    </a:lnTo>
                    <a:lnTo>
                      <a:pt x="10245" y="6303"/>
                    </a:lnTo>
                    <a:lnTo>
                      <a:pt x="9977" y="6303"/>
                    </a:lnTo>
                    <a:lnTo>
                      <a:pt x="9758" y="6352"/>
                    </a:lnTo>
                    <a:lnTo>
                      <a:pt x="9563" y="6400"/>
                    </a:lnTo>
                    <a:lnTo>
                      <a:pt x="9369" y="6473"/>
                    </a:lnTo>
                    <a:lnTo>
                      <a:pt x="9174" y="6546"/>
                    </a:lnTo>
                    <a:lnTo>
                      <a:pt x="8979" y="6668"/>
                    </a:lnTo>
                    <a:lnTo>
                      <a:pt x="8639" y="6911"/>
                    </a:lnTo>
                    <a:lnTo>
                      <a:pt x="8468" y="6668"/>
                    </a:lnTo>
                    <a:lnTo>
                      <a:pt x="8274" y="6425"/>
                    </a:lnTo>
                    <a:lnTo>
                      <a:pt x="7884" y="5987"/>
                    </a:lnTo>
                    <a:lnTo>
                      <a:pt x="6838" y="4770"/>
                    </a:lnTo>
                    <a:lnTo>
                      <a:pt x="6984" y="4648"/>
                    </a:lnTo>
                    <a:lnTo>
                      <a:pt x="7106" y="4502"/>
                    </a:lnTo>
                    <a:lnTo>
                      <a:pt x="7252" y="4308"/>
                    </a:lnTo>
                    <a:lnTo>
                      <a:pt x="7349" y="4113"/>
                    </a:lnTo>
                    <a:lnTo>
                      <a:pt x="7398" y="3894"/>
                    </a:lnTo>
                    <a:lnTo>
                      <a:pt x="7446" y="3675"/>
                    </a:lnTo>
                    <a:lnTo>
                      <a:pt x="7446" y="3456"/>
                    </a:lnTo>
                    <a:lnTo>
                      <a:pt x="7446" y="3213"/>
                    </a:lnTo>
                    <a:lnTo>
                      <a:pt x="7422" y="2994"/>
                    </a:lnTo>
                    <a:lnTo>
                      <a:pt x="7373" y="2775"/>
                    </a:lnTo>
                    <a:lnTo>
                      <a:pt x="7252" y="2312"/>
                    </a:lnTo>
                    <a:lnTo>
                      <a:pt x="7154" y="2093"/>
                    </a:lnTo>
                    <a:lnTo>
                      <a:pt x="7057" y="1899"/>
                    </a:lnTo>
                    <a:lnTo>
                      <a:pt x="6936" y="1704"/>
                    </a:lnTo>
                    <a:lnTo>
                      <a:pt x="6814" y="1509"/>
                    </a:lnTo>
                    <a:lnTo>
                      <a:pt x="6644" y="1339"/>
                    </a:lnTo>
                    <a:lnTo>
                      <a:pt x="6473" y="1193"/>
                    </a:lnTo>
                    <a:lnTo>
                      <a:pt x="6254" y="1072"/>
                    </a:lnTo>
                    <a:lnTo>
                      <a:pt x="6035" y="1023"/>
                    </a:lnTo>
                    <a:lnTo>
                      <a:pt x="5792" y="999"/>
                    </a:lnTo>
                    <a:lnTo>
                      <a:pt x="5573" y="1047"/>
                    </a:lnTo>
                    <a:lnTo>
                      <a:pt x="5354" y="999"/>
                    </a:lnTo>
                    <a:lnTo>
                      <a:pt x="5135" y="999"/>
                    </a:lnTo>
                    <a:lnTo>
                      <a:pt x="4940" y="1047"/>
                    </a:lnTo>
                    <a:lnTo>
                      <a:pt x="4770" y="1096"/>
                    </a:lnTo>
                    <a:lnTo>
                      <a:pt x="4575" y="1193"/>
                    </a:lnTo>
                    <a:lnTo>
                      <a:pt x="4429" y="1290"/>
                    </a:lnTo>
                    <a:lnTo>
                      <a:pt x="4259" y="1436"/>
                    </a:lnTo>
                    <a:lnTo>
                      <a:pt x="4113" y="1582"/>
                    </a:lnTo>
                    <a:lnTo>
                      <a:pt x="3991" y="1753"/>
                    </a:lnTo>
                    <a:lnTo>
                      <a:pt x="3870" y="1923"/>
                    </a:lnTo>
                    <a:lnTo>
                      <a:pt x="3772" y="2118"/>
                    </a:lnTo>
                    <a:lnTo>
                      <a:pt x="3675" y="2288"/>
                    </a:lnTo>
                    <a:lnTo>
                      <a:pt x="3602" y="2507"/>
                    </a:lnTo>
                    <a:lnTo>
                      <a:pt x="3529" y="2702"/>
                    </a:lnTo>
                    <a:lnTo>
                      <a:pt x="3505" y="2896"/>
                    </a:lnTo>
                    <a:lnTo>
                      <a:pt x="3480" y="3091"/>
                    </a:lnTo>
                    <a:lnTo>
                      <a:pt x="3456" y="3334"/>
                    </a:lnTo>
                    <a:lnTo>
                      <a:pt x="3480" y="3578"/>
                    </a:lnTo>
                    <a:lnTo>
                      <a:pt x="3529" y="3821"/>
                    </a:lnTo>
                    <a:lnTo>
                      <a:pt x="3578" y="4016"/>
                    </a:lnTo>
                    <a:lnTo>
                      <a:pt x="3675" y="4235"/>
                    </a:lnTo>
                    <a:lnTo>
                      <a:pt x="3772" y="4405"/>
                    </a:lnTo>
                    <a:lnTo>
                      <a:pt x="3894" y="4575"/>
                    </a:lnTo>
                    <a:lnTo>
                      <a:pt x="4040" y="4721"/>
                    </a:lnTo>
                    <a:lnTo>
                      <a:pt x="4210" y="4867"/>
                    </a:lnTo>
                    <a:lnTo>
                      <a:pt x="4381" y="4965"/>
                    </a:lnTo>
                    <a:lnTo>
                      <a:pt x="4575" y="5062"/>
                    </a:lnTo>
                    <a:lnTo>
                      <a:pt x="4770" y="5135"/>
                    </a:lnTo>
                    <a:lnTo>
                      <a:pt x="4989" y="5208"/>
                    </a:lnTo>
                    <a:lnTo>
                      <a:pt x="5232" y="5232"/>
                    </a:lnTo>
                    <a:lnTo>
                      <a:pt x="5719" y="5232"/>
                    </a:lnTo>
                    <a:lnTo>
                      <a:pt x="5889" y="5184"/>
                    </a:lnTo>
                    <a:lnTo>
                      <a:pt x="6084" y="5159"/>
                    </a:lnTo>
                    <a:lnTo>
                      <a:pt x="6400" y="5038"/>
                    </a:lnTo>
                    <a:lnTo>
                      <a:pt x="6838" y="5573"/>
                    </a:lnTo>
                    <a:lnTo>
                      <a:pt x="7276" y="6084"/>
                    </a:lnTo>
                    <a:lnTo>
                      <a:pt x="7738" y="6692"/>
                    </a:lnTo>
                    <a:lnTo>
                      <a:pt x="7982" y="6984"/>
                    </a:lnTo>
                    <a:lnTo>
                      <a:pt x="8103" y="7106"/>
                    </a:lnTo>
                    <a:lnTo>
                      <a:pt x="8249" y="7228"/>
                    </a:lnTo>
                    <a:lnTo>
                      <a:pt x="7982" y="7520"/>
                    </a:lnTo>
                    <a:lnTo>
                      <a:pt x="7738" y="7812"/>
                    </a:lnTo>
                    <a:lnTo>
                      <a:pt x="7519" y="8152"/>
                    </a:lnTo>
                    <a:lnTo>
                      <a:pt x="7325" y="8517"/>
                    </a:lnTo>
                    <a:lnTo>
                      <a:pt x="7179" y="8907"/>
                    </a:lnTo>
                    <a:lnTo>
                      <a:pt x="7081" y="9320"/>
                    </a:lnTo>
                    <a:lnTo>
                      <a:pt x="7009" y="9734"/>
                    </a:lnTo>
                    <a:lnTo>
                      <a:pt x="7009" y="10147"/>
                    </a:lnTo>
                    <a:lnTo>
                      <a:pt x="7009" y="10561"/>
                    </a:lnTo>
                    <a:lnTo>
                      <a:pt x="7081" y="10975"/>
                    </a:lnTo>
                    <a:lnTo>
                      <a:pt x="7154" y="11340"/>
                    </a:lnTo>
                    <a:lnTo>
                      <a:pt x="6984" y="11364"/>
                    </a:lnTo>
                    <a:lnTo>
                      <a:pt x="6814" y="11413"/>
                    </a:lnTo>
                    <a:lnTo>
                      <a:pt x="6449" y="11559"/>
                    </a:lnTo>
                    <a:lnTo>
                      <a:pt x="5792" y="11851"/>
                    </a:lnTo>
                    <a:lnTo>
                      <a:pt x="4916" y="12216"/>
                    </a:lnTo>
                    <a:lnTo>
                      <a:pt x="4064" y="12605"/>
                    </a:lnTo>
                    <a:lnTo>
                      <a:pt x="3602" y="12848"/>
                    </a:lnTo>
                    <a:lnTo>
                      <a:pt x="3432" y="12629"/>
                    </a:lnTo>
                    <a:lnTo>
                      <a:pt x="3261" y="12435"/>
                    </a:lnTo>
                    <a:lnTo>
                      <a:pt x="3091" y="12264"/>
                    </a:lnTo>
                    <a:lnTo>
                      <a:pt x="2872" y="12118"/>
                    </a:lnTo>
                    <a:lnTo>
                      <a:pt x="2653" y="12021"/>
                    </a:lnTo>
                    <a:lnTo>
                      <a:pt x="2434" y="11948"/>
                    </a:lnTo>
                    <a:lnTo>
                      <a:pt x="2191" y="11924"/>
                    </a:lnTo>
                    <a:lnTo>
                      <a:pt x="1923" y="11948"/>
                    </a:lnTo>
                    <a:lnTo>
                      <a:pt x="1777" y="11924"/>
                    </a:lnTo>
                    <a:lnTo>
                      <a:pt x="1631" y="11948"/>
                    </a:lnTo>
                    <a:lnTo>
                      <a:pt x="1461" y="11972"/>
                    </a:lnTo>
                    <a:lnTo>
                      <a:pt x="1315" y="12045"/>
                    </a:lnTo>
                    <a:lnTo>
                      <a:pt x="1023" y="12191"/>
                    </a:lnTo>
                    <a:lnTo>
                      <a:pt x="804" y="12386"/>
                    </a:lnTo>
                    <a:lnTo>
                      <a:pt x="633" y="12532"/>
                    </a:lnTo>
                    <a:lnTo>
                      <a:pt x="487" y="12678"/>
                    </a:lnTo>
                    <a:lnTo>
                      <a:pt x="366" y="12848"/>
                    </a:lnTo>
                    <a:lnTo>
                      <a:pt x="268" y="13043"/>
                    </a:lnTo>
                    <a:lnTo>
                      <a:pt x="171" y="13238"/>
                    </a:lnTo>
                    <a:lnTo>
                      <a:pt x="98" y="13432"/>
                    </a:lnTo>
                    <a:lnTo>
                      <a:pt x="49" y="13651"/>
                    </a:lnTo>
                    <a:lnTo>
                      <a:pt x="25" y="13846"/>
                    </a:lnTo>
                    <a:lnTo>
                      <a:pt x="1" y="14089"/>
                    </a:lnTo>
                    <a:lnTo>
                      <a:pt x="25" y="14308"/>
                    </a:lnTo>
                    <a:lnTo>
                      <a:pt x="74" y="14503"/>
                    </a:lnTo>
                    <a:lnTo>
                      <a:pt x="122" y="14722"/>
                    </a:lnTo>
                    <a:lnTo>
                      <a:pt x="195" y="14917"/>
                    </a:lnTo>
                    <a:lnTo>
                      <a:pt x="317" y="15087"/>
                    </a:lnTo>
                    <a:lnTo>
                      <a:pt x="439" y="15257"/>
                    </a:lnTo>
                    <a:lnTo>
                      <a:pt x="560" y="15428"/>
                    </a:lnTo>
                    <a:lnTo>
                      <a:pt x="706" y="15574"/>
                    </a:lnTo>
                    <a:lnTo>
                      <a:pt x="877" y="15695"/>
                    </a:lnTo>
                    <a:lnTo>
                      <a:pt x="1071" y="15817"/>
                    </a:lnTo>
                    <a:lnTo>
                      <a:pt x="1242" y="15914"/>
                    </a:lnTo>
                    <a:lnTo>
                      <a:pt x="1436" y="15987"/>
                    </a:lnTo>
                    <a:lnTo>
                      <a:pt x="1655" y="16036"/>
                    </a:lnTo>
                    <a:lnTo>
                      <a:pt x="1850" y="16085"/>
                    </a:lnTo>
                    <a:lnTo>
                      <a:pt x="2312" y="16085"/>
                    </a:lnTo>
                    <a:lnTo>
                      <a:pt x="2531" y="16036"/>
                    </a:lnTo>
                    <a:lnTo>
                      <a:pt x="2726" y="15963"/>
                    </a:lnTo>
                    <a:lnTo>
                      <a:pt x="2921" y="15890"/>
                    </a:lnTo>
                    <a:lnTo>
                      <a:pt x="3091" y="15793"/>
                    </a:lnTo>
                    <a:lnTo>
                      <a:pt x="3237" y="15671"/>
                    </a:lnTo>
                    <a:lnTo>
                      <a:pt x="3383" y="15525"/>
                    </a:lnTo>
                    <a:lnTo>
                      <a:pt x="3529" y="15355"/>
                    </a:lnTo>
                    <a:lnTo>
                      <a:pt x="3626" y="15184"/>
                    </a:lnTo>
                    <a:lnTo>
                      <a:pt x="3724" y="15014"/>
                    </a:lnTo>
                    <a:lnTo>
                      <a:pt x="3797" y="14819"/>
                    </a:lnTo>
                    <a:lnTo>
                      <a:pt x="3870" y="14625"/>
                    </a:lnTo>
                    <a:lnTo>
                      <a:pt x="3918" y="14406"/>
                    </a:lnTo>
                    <a:lnTo>
                      <a:pt x="3918" y="14211"/>
                    </a:lnTo>
                    <a:lnTo>
                      <a:pt x="3943" y="13992"/>
                    </a:lnTo>
                    <a:lnTo>
                      <a:pt x="3918" y="13773"/>
                    </a:lnTo>
                    <a:lnTo>
                      <a:pt x="3870" y="13530"/>
                    </a:lnTo>
                    <a:lnTo>
                      <a:pt x="3797" y="13311"/>
                    </a:lnTo>
                    <a:lnTo>
                      <a:pt x="4502" y="12970"/>
                    </a:lnTo>
                    <a:lnTo>
                      <a:pt x="5378" y="12581"/>
                    </a:lnTo>
                    <a:lnTo>
                      <a:pt x="6254" y="12216"/>
                    </a:lnTo>
                    <a:lnTo>
                      <a:pt x="6522" y="12118"/>
                    </a:lnTo>
                    <a:lnTo>
                      <a:pt x="6790" y="12021"/>
                    </a:lnTo>
                    <a:lnTo>
                      <a:pt x="7081" y="11924"/>
                    </a:lnTo>
                    <a:lnTo>
                      <a:pt x="7203" y="11851"/>
                    </a:lnTo>
                    <a:lnTo>
                      <a:pt x="7325" y="11778"/>
                    </a:lnTo>
                    <a:lnTo>
                      <a:pt x="7422" y="12021"/>
                    </a:lnTo>
                    <a:lnTo>
                      <a:pt x="7544" y="12240"/>
                    </a:lnTo>
                    <a:lnTo>
                      <a:pt x="7690" y="12459"/>
                    </a:lnTo>
                    <a:lnTo>
                      <a:pt x="7836" y="12678"/>
                    </a:lnTo>
                    <a:lnTo>
                      <a:pt x="8006" y="12873"/>
                    </a:lnTo>
                    <a:lnTo>
                      <a:pt x="8176" y="13043"/>
                    </a:lnTo>
                    <a:lnTo>
                      <a:pt x="8371" y="13213"/>
                    </a:lnTo>
                    <a:lnTo>
                      <a:pt x="8566" y="13384"/>
                    </a:lnTo>
                    <a:lnTo>
                      <a:pt x="8785" y="13530"/>
                    </a:lnTo>
                    <a:lnTo>
                      <a:pt x="9004" y="13651"/>
                    </a:lnTo>
                    <a:lnTo>
                      <a:pt x="9223" y="13773"/>
                    </a:lnTo>
                    <a:lnTo>
                      <a:pt x="9466" y="13870"/>
                    </a:lnTo>
                    <a:lnTo>
                      <a:pt x="9685" y="13968"/>
                    </a:lnTo>
                    <a:lnTo>
                      <a:pt x="9928" y="14041"/>
                    </a:lnTo>
                    <a:lnTo>
                      <a:pt x="10196" y="14114"/>
                    </a:lnTo>
                    <a:lnTo>
                      <a:pt x="10439" y="14162"/>
                    </a:lnTo>
                    <a:lnTo>
                      <a:pt x="10391" y="14308"/>
                    </a:lnTo>
                    <a:lnTo>
                      <a:pt x="10366" y="14454"/>
                    </a:lnTo>
                    <a:lnTo>
                      <a:pt x="10342" y="14844"/>
                    </a:lnTo>
                    <a:lnTo>
                      <a:pt x="10342" y="15209"/>
                    </a:lnTo>
                    <a:lnTo>
                      <a:pt x="10342" y="15963"/>
                    </a:lnTo>
                    <a:lnTo>
                      <a:pt x="10342" y="16936"/>
                    </a:lnTo>
                    <a:lnTo>
                      <a:pt x="10220" y="16961"/>
                    </a:lnTo>
                    <a:lnTo>
                      <a:pt x="10147" y="16985"/>
                    </a:lnTo>
                    <a:lnTo>
                      <a:pt x="10099" y="17034"/>
                    </a:lnTo>
                    <a:lnTo>
                      <a:pt x="10074" y="17082"/>
                    </a:lnTo>
                    <a:lnTo>
                      <a:pt x="10050" y="17155"/>
                    </a:lnTo>
                    <a:lnTo>
                      <a:pt x="9758" y="17253"/>
                    </a:lnTo>
                    <a:lnTo>
                      <a:pt x="9490" y="17399"/>
                    </a:lnTo>
                    <a:lnTo>
                      <a:pt x="9247" y="17569"/>
                    </a:lnTo>
                    <a:lnTo>
                      <a:pt x="9028" y="17763"/>
                    </a:lnTo>
                    <a:lnTo>
                      <a:pt x="8833" y="18007"/>
                    </a:lnTo>
                    <a:lnTo>
                      <a:pt x="8687" y="18299"/>
                    </a:lnTo>
                    <a:lnTo>
                      <a:pt x="8590" y="18591"/>
                    </a:lnTo>
                    <a:lnTo>
                      <a:pt x="8517" y="18907"/>
                    </a:lnTo>
                    <a:lnTo>
                      <a:pt x="8517" y="19126"/>
                    </a:lnTo>
                    <a:lnTo>
                      <a:pt x="8517" y="19345"/>
                    </a:lnTo>
                    <a:lnTo>
                      <a:pt x="8566" y="19564"/>
                    </a:lnTo>
                    <a:lnTo>
                      <a:pt x="8614" y="19783"/>
                    </a:lnTo>
                    <a:lnTo>
                      <a:pt x="8712" y="19978"/>
                    </a:lnTo>
                    <a:lnTo>
                      <a:pt x="8809" y="20172"/>
                    </a:lnTo>
                    <a:lnTo>
                      <a:pt x="8931" y="20343"/>
                    </a:lnTo>
                    <a:lnTo>
                      <a:pt x="9052" y="20513"/>
                    </a:lnTo>
                    <a:lnTo>
                      <a:pt x="9198" y="20659"/>
                    </a:lnTo>
                    <a:lnTo>
                      <a:pt x="9369" y="20805"/>
                    </a:lnTo>
                    <a:lnTo>
                      <a:pt x="9563" y="20927"/>
                    </a:lnTo>
                    <a:lnTo>
                      <a:pt x="9758" y="21024"/>
                    </a:lnTo>
                    <a:lnTo>
                      <a:pt x="9953" y="21121"/>
                    </a:lnTo>
                    <a:lnTo>
                      <a:pt x="10147" y="21170"/>
                    </a:lnTo>
                    <a:lnTo>
                      <a:pt x="10366" y="21219"/>
                    </a:lnTo>
                    <a:lnTo>
                      <a:pt x="10610" y="21243"/>
                    </a:lnTo>
                    <a:lnTo>
                      <a:pt x="10853" y="21243"/>
                    </a:lnTo>
                    <a:lnTo>
                      <a:pt x="11072" y="21194"/>
                    </a:lnTo>
                    <a:lnTo>
                      <a:pt x="11291" y="21146"/>
                    </a:lnTo>
                    <a:lnTo>
                      <a:pt x="11486" y="21073"/>
                    </a:lnTo>
                    <a:lnTo>
                      <a:pt x="11680" y="20975"/>
                    </a:lnTo>
                    <a:lnTo>
                      <a:pt x="11875" y="20854"/>
                    </a:lnTo>
                    <a:lnTo>
                      <a:pt x="12045" y="20708"/>
                    </a:lnTo>
                    <a:lnTo>
                      <a:pt x="12191" y="20537"/>
                    </a:lnTo>
                    <a:lnTo>
                      <a:pt x="12313" y="20367"/>
                    </a:lnTo>
                    <a:lnTo>
                      <a:pt x="12435" y="20172"/>
                    </a:lnTo>
                    <a:lnTo>
                      <a:pt x="12532" y="19978"/>
                    </a:lnTo>
                    <a:lnTo>
                      <a:pt x="12629" y="19783"/>
                    </a:lnTo>
                    <a:lnTo>
                      <a:pt x="12678" y="19564"/>
                    </a:lnTo>
                    <a:lnTo>
                      <a:pt x="12727" y="19345"/>
                    </a:lnTo>
                    <a:lnTo>
                      <a:pt x="12751" y="19126"/>
                    </a:lnTo>
                    <a:lnTo>
                      <a:pt x="12751" y="18883"/>
                    </a:lnTo>
                    <a:lnTo>
                      <a:pt x="12727" y="18712"/>
                    </a:lnTo>
                    <a:lnTo>
                      <a:pt x="12678" y="18518"/>
                    </a:lnTo>
                    <a:lnTo>
                      <a:pt x="12629" y="18347"/>
                    </a:lnTo>
                    <a:lnTo>
                      <a:pt x="12581" y="18177"/>
                    </a:lnTo>
                    <a:lnTo>
                      <a:pt x="12483" y="18031"/>
                    </a:lnTo>
                    <a:lnTo>
                      <a:pt x="12386" y="17885"/>
                    </a:lnTo>
                    <a:lnTo>
                      <a:pt x="12289" y="17739"/>
                    </a:lnTo>
                    <a:lnTo>
                      <a:pt x="12167" y="17617"/>
                    </a:lnTo>
                    <a:lnTo>
                      <a:pt x="11899" y="17374"/>
                    </a:lnTo>
                    <a:lnTo>
                      <a:pt x="11607" y="17180"/>
                    </a:lnTo>
                    <a:lnTo>
                      <a:pt x="11267" y="17058"/>
                    </a:lnTo>
                    <a:lnTo>
                      <a:pt x="10926" y="16961"/>
                    </a:lnTo>
                    <a:lnTo>
                      <a:pt x="10926" y="16717"/>
                    </a:lnTo>
                    <a:lnTo>
                      <a:pt x="10926" y="15598"/>
                    </a:lnTo>
                    <a:lnTo>
                      <a:pt x="10926" y="15014"/>
                    </a:lnTo>
                    <a:lnTo>
                      <a:pt x="10902" y="14649"/>
                    </a:lnTo>
                    <a:lnTo>
                      <a:pt x="10926" y="14454"/>
                    </a:lnTo>
                    <a:lnTo>
                      <a:pt x="10926" y="14381"/>
                    </a:lnTo>
                    <a:lnTo>
                      <a:pt x="10975" y="14308"/>
                    </a:lnTo>
                    <a:lnTo>
                      <a:pt x="10999" y="14211"/>
                    </a:lnTo>
                    <a:lnTo>
                      <a:pt x="11413" y="14187"/>
                    </a:lnTo>
                    <a:lnTo>
                      <a:pt x="11826" y="14114"/>
                    </a:lnTo>
                    <a:lnTo>
                      <a:pt x="11924" y="14114"/>
                    </a:lnTo>
                    <a:lnTo>
                      <a:pt x="11997" y="14089"/>
                    </a:lnTo>
                    <a:lnTo>
                      <a:pt x="12021" y="14065"/>
                    </a:lnTo>
                    <a:lnTo>
                      <a:pt x="12264" y="13992"/>
                    </a:lnTo>
                    <a:lnTo>
                      <a:pt x="12483" y="13919"/>
                    </a:lnTo>
                    <a:lnTo>
                      <a:pt x="12727" y="13822"/>
                    </a:lnTo>
                    <a:lnTo>
                      <a:pt x="12946" y="13700"/>
                    </a:lnTo>
                    <a:lnTo>
                      <a:pt x="13140" y="13578"/>
                    </a:lnTo>
                    <a:lnTo>
                      <a:pt x="13335" y="13432"/>
                    </a:lnTo>
                    <a:lnTo>
                      <a:pt x="13530" y="13286"/>
                    </a:lnTo>
                    <a:lnTo>
                      <a:pt x="13700" y="13116"/>
                    </a:lnTo>
                    <a:lnTo>
                      <a:pt x="13822" y="13140"/>
                    </a:lnTo>
                    <a:lnTo>
                      <a:pt x="13870" y="13116"/>
                    </a:lnTo>
                    <a:lnTo>
                      <a:pt x="13919" y="13067"/>
                    </a:lnTo>
                    <a:lnTo>
                      <a:pt x="13943" y="13043"/>
                    </a:lnTo>
                    <a:lnTo>
                      <a:pt x="13943" y="12970"/>
                    </a:lnTo>
                    <a:lnTo>
                      <a:pt x="13919" y="12921"/>
                    </a:lnTo>
                    <a:lnTo>
                      <a:pt x="14089" y="12727"/>
                    </a:lnTo>
                    <a:lnTo>
                      <a:pt x="14235" y="12508"/>
                    </a:lnTo>
                    <a:lnTo>
                      <a:pt x="14381" y="12289"/>
                    </a:lnTo>
                    <a:lnTo>
                      <a:pt x="14503" y="12045"/>
                    </a:lnTo>
                    <a:lnTo>
                      <a:pt x="14625" y="11802"/>
                    </a:lnTo>
                    <a:lnTo>
                      <a:pt x="14722" y="11559"/>
                    </a:lnTo>
                    <a:lnTo>
                      <a:pt x="14795" y="11315"/>
                    </a:lnTo>
                    <a:lnTo>
                      <a:pt x="14868" y="11048"/>
                    </a:lnTo>
                    <a:lnTo>
                      <a:pt x="14989" y="11096"/>
                    </a:lnTo>
                    <a:lnTo>
                      <a:pt x="15135" y="11145"/>
                    </a:lnTo>
                    <a:lnTo>
                      <a:pt x="15403" y="11169"/>
                    </a:lnTo>
                    <a:lnTo>
                      <a:pt x="16912" y="11364"/>
                    </a:lnTo>
                    <a:lnTo>
                      <a:pt x="17885" y="11510"/>
                    </a:lnTo>
                    <a:lnTo>
                      <a:pt x="17909" y="11753"/>
                    </a:lnTo>
                    <a:lnTo>
                      <a:pt x="17982" y="11997"/>
                    </a:lnTo>
                    <a:lnTo>
                      <a:pt x="18055" y="12264"/>
                    </a:lnTo>
                    <a:lnTo>
                      <a:pt x="18177" y="12483"/>
                    </a:lnTo>
                    <a:lnTo>
                      <a:pt x="18299" y="12678"/>
                    </a:lnTo>
                    <a:lnTo>
                      <a:pt x="18445" y="12848"/>
                    </a:lnTo>
                    <a:lnTo>
                      <a:pt x="18615" y="13019"/>
                    </a:lnTo>
                    <a:lnTo>
                      <a:pt x="18785" y="13140"/>
                    </a:lnTo>
                    <a:lnTo>
                      <a:pt x="18956" y="13262"/>
                    </a:lnTo>
                    <a:lnTo>
                      <a:pt x="19150" y="13359"/>
                    </a:lnTo>
                    <a:lnTo>
                      <a:pt x="19345" y="13432"/>
                    </a:lnTo>
                    <a:lnTo>
                      <a:pt x="19564" y="13481"/>
                    </a:lnTo>
                    <a:lnTo>
                      <a:pt x="19759" y="13505"/>
                    </a:lnTo>
                    <a:lnTo>
                      <a:pt x="19978" y="13530"/>
                    </a:lnTo>
                    <a:lnTo>
                      <a:pt x="20197" y="13530"/>
                    </a:lnTo>
                    <a:lnTo>
                      <a:pt x="20416" y="13505"/>
                    </a:lnTo>
                    <a:lnTo>
                      <a:pt x="20610" y="13457"/>
                    </a:lnTo>
                    <a:lnTo>
                      <a:pt x="20829" y="13384"/>
                    </a:lnTo>
                    <a:lnTo>
                      <a:pt x="21024" y="13311"/>
                    </a:lnTo>
                    <a:lnTo>
                      <a:pt x="21219" y="13189"/>
                    </a:lnTo>
                    <a:lnTo>
                      <a:pt x="21413" y="13067"/>
                    </a:lnTo>
                    <a:lnTo>
                      <a:pt x="21608" y="12921"/>
                    </a:lnTo>
                    <a:lnTo>
                      <a:pt x="21754" y="12751"/>
                    </a:lnTo>
                    <a:lnTo>
                      <a:pt x="21876" y="12581"/>
                    </a:lnTo>
                    <a:lnTo>
                      <a:pt x="21973" y="12386"/>
                    </a:lnTo>
                    <a:lnTo>
                      <a:pt x="22070" y="12191"/>
                    </a:lnTo>
                    <a:lnTo>
                      <a:pt x="22119" y="11997"/>
                    </a:lnTo>
                    <a:lnTo>
                      <a:pt x="22168" y="11778"/>
                    </a:lnTo>
                    <a:lnTo>
                      <a:pt x="22192" y="11583"/>
                    </a:lnTo>
                    <a:lnTo>
                      <a:pt x="22192" y="11364"/>
                    </a:lnTo>
                    <a:lnTo>
                      <a:pt x="22143" y="11145"/>
                    </a:lnTo>
                    <a:lnTo>
                      <a:pt x="22095" y="10926"/>
                    </a:lnTo>
                    <a:lnTo>
                      <a:pt x="22022" y="10731"/>
                    </a:lnTo>
                    <a:lnTo>
                      <a:pt x="21949" y="10537"/>
                    </a:lnTo>
                    <a:lnTo>
                      <a:pt x="21827" y="10342"/>
                    </a:lnTo>
                    <a:lnTo>
                      <a:pt x="21681" y="10172"/>
                    </a:lnTo>
                    <a:lnTo>
                      <a:pt x="21559" y="10050"/>
                    </a:lnTo>
                    <a:lnTo>
                      <a:pt x="21413" y="9928"/>
                    </a:lnTo>
                    <a:lnTo>
                      <a:pt x="21267" y="9831"/>
                    </a:lnTo>
                    <a:lnTo>
                      <a:pt x="21121" y="9734"/>
                    </a:lnTo>
                    <a:lnTo>
                      <a:pt x="20951" y="9661"/>
                    </a:lnTo>
                    <a:lnTo>
                      <a:pt x="20781" y="9612"/>
                    </a:lnTo>
                    <a:lnTo>
                      <a:pt x="20416" y="9515"/>
                    </a:lnTo>
                    <a:lnTo>
                      <a:pt x="20026" y="9466"/>
                    </a:lnTo>
                    <a:lnTo>
                      <a:pt x="19661" y="9490"/>
                    </a:lnTo>
                    <a:lnTo>
                      <a:pt x="19467" y="9515"/>
                    </a:lnTo>
                    <a:lnTo>
                      <a:pt x="19296" y="9563"/>
                    </a:lnTo>
                    <a:lnTo>
                      <a:pt x="19126" y="9636"/>
                    </a:lnTo>
                    <a:lnTo>
                      <a:pt x="18956" y="9709"/>
                    </a:lnTo>
                    <a:lnTo>
                      <a:pt x="18931" y="9709"/>
                    </a:lnTo>
                    <a:lnTo>
                      <a:pt x="18737" y="9807"/>
                    </a:lnTo>
                    <a:lnTo>
                      <a:pt x="18542" y="9928"/>
                    </a:lnTo>
                    <a:lnTo>
                      <a:pt x="18372" y="10074"/>
                    </a:lnTo>
                    <a:lnTo>
                      <a:pt x="18250" y="10245"/>
                    </a:lnTo>
                    <a:lnTo>
                      <a:pt x="18128" y="10415"/>
                    </a:lnTo>
                    <a:lnTo>
                      <a:pt x="18031" y="10610"/>
                    </a:lnTo>
                    <a:lnTo>
                      <a:pt x="17958" y="10804"/>
                    </a:lnTo>
                    <a:lnTo>
                      <a:pt x="17909" y="11023"/>
                    </a:lnTo>
                    <a:lnTo>
                      <a:pt x="16595" y="10853"/>
                    </a:lnTo>
                    <a:lnTo>
                      <a:pt x="15890" y="10756"/>
                    </a:lnTo>
                    <a:lnTo>
                      <a:pt x="15354" y="10707"/>
                    </a:lnTo>
                    <a:lnTo>
                      <a:pt x="15111" y="10683"/>
                    </a:lnTo>
                    <a:lnTo>
                      <a:pt x="14917" y="10707"/>
                    </a:lnTo>
                    <a:lnTo>
                      <a:pt x="14941" y="10366"/>
                    </a:lnTo>
                    <a:lnTo>
                      <a:pt x="14941" y="10001"/>
                    </a:lnTo>
                    <a:lnTo>
                      <a:pt x="14917" y="9636"/>
                    </a:lnTo>
                    <a:lnTo>
                      <a:pt x="14844" y="9296"/>
                    </a:lnTo>
                    <a:lnTo>
                      <a:pt x="14892" y="9247"/>
                    </a:lnTo>
                    <a:lnTo>
                      <a:pt x="14892" y="9223"/>
                    </a:lnTo>
                    <a:lnTo>
                      <a:pt x="14868" y="9174"/>
                    </a:lnTo>
                    <a:lnTo>
                      <a:pt x="14844" y="9150"/>
                    </a:lnTo>
                    <a:lnTo>
                      <a:pt x="14819" y="9126"/>
                    </a:lnTo>
                    <a:lnTo>
                      <a:pt x="14722" y="8858"/>
                    </a:lnTo>
                    <a:lnTo>
                      <a:pt x="14625" y="8590"/>
                    </a:lnTo>
                    <a:lnTo>
                      <a:pt x="14503" y="8323"/>
                    </a:lnTo>
                    <a:lnTo>
                      <a:pt x="14357" y="8079"/>
                    </a:lnTo>
                    <a:lnTo>
                      <a:pt x="14187" y="7860"/>
                    </a:lnTo>
                    <a:lnTo>
                      <a:pt x="14016" y="7641"/>
                    </a:lnTo>
                    <a:lnTo>
                      <a:pt x="13822" y="7447"/>
                    </a:lnTo>
                    <a:lnTo>
                      <a:pt x="13627" y="7252"/>
                    </a:lnTo>
                    <a:lnTo>
                      <a:pt x="13773" y="7179"/>
                    </a:lnTo>
                    <a:lnTo>
                      <a:pt x="13919" y="7106"/>
                    </a:lnTo>
                    <a:lnTo>
                      <a:pt x="14187" y="6887"/>
                    </a:lnTo>
                    <a:lnTo>
                      <a:pt x="14673" y="6425"/>
                    </a:lnTo>
                    <a:lnTo>
                      <a:pt x="15500" y="5695"/>
                    </a:lnTo>
                    <a:lnTo>
                      <a:pt x="15890" y="5330"/>
                    </a:lnTo>
                    <a:lnTo>
                      <a:pt x="16279" y="4940"/>
                    </a:lnTo>
                    <a:lnTo>
                      <a:pt x="16620" y="4600"/>
                    </a:lnTo>
                    <a:lnTo>
                      <a:pt x="16912" y="4235"/>
                    </a:lnTo>
                    <a:lnTo>
                      <a:pt x="17106" y="4283"/>
                    </a:lnTo>
                    <a:lnTo>
                      <a:pt x="17666" y="4283"/>
                    </a:lnTo>
                    <a:lnTo>
                      <a:pt x="17909" y="4259"/>
                    </a:lnTo>
                    <a:lnTo>
                      <a:pt x="18128" y="4235"/>
                    </a:lnTo>
                    <a:lnTo>
                      <a:pt x="18347" y="4162"/>
                    </a:lnTo>
                    <a:lnTo>
                      <a:pt x="18566" y="4089"/>
                    </a:lnTo>
                    <a:lnTo>
                      <a:pt x="18785" y="3991"/>
                    </a:lnTo>
                    <a:lnTo>
                      <a:pt x="18980" y="3894"/>
                    </a:lnTo>
                    <a:lnTo>
                      <a:pt x="19150" y="3772"/>
                    </a:lnTo>
                    <a:lnTo>
                      <a:pt x="19345" y="3626"/>
                    </a:lnTo>
                    <a:lnTo>
                      <a:pt x="19491" y="3480"/>
                    </a:lnTo>
                    <a:lnTo>
                      <a:pt x="19637" y="3310"/>
                    </a:lnTo>
                    <a:lnTo>
                      <a:pt x="19783" y="3140"/>
                    </a:lnTo>
                    <a:lnTo>
                      <a:pt x="19880" y="2945"/>
                    </a:lnTo>
                    <a:lnTo>
                      <a:pt x="19978" y="2726"/>
                    </a:lnTo>
                    <a:lnTo>
                      <a:pt x="20051" y="2531"/>
                    </a:lnTo>
                    <a:lnTo>
                      <a:pt x="20124" y="2288"/>
                    </a:lnTo>
                    <a:lnTo>
                      <a:pt x="20148" y="2069"/>
                    </a:lnTo>
                    <a:lnTo>
                      <a:pt x="20172" y="1874"/>
                    </a:lnTo>
                    <a:lnTo>
                      <a:pt x="20148" y="1680"/>
                    </a:lnTo>
                    <a:lnTo>
                      <a:pt x="20099" y="1485"/>
                    </a:lnTo>
                    <a:lnTo>
                      <a:pt x="20051" y="1290"/>
                    </a:lnTo>
                    <a:lnTo>
                      <a:pt x="19953" y="1120"/>
                    </a:lnTo>
                    <a:lnTo>
                      <a:pt x="19856" y="974"/>
                    </a:lnTo>
                    <a:lnTo>
                      <a:pt x="19759" y="804"/>
                    </a:lnTo>
                    <a:lnTo>
                      <a:pt x="19613" y="682"/>
                    </a:lnTo>
                    <a:lnTo>
                      <a:pt x="19467" y="536"/>
                    </a:lnTo>
                    <a:lnTo>
                      <a:pt x="19321" y="415"/>
                    </a:lnTo>
                    <a:lnTo>
                      <a:pt x="19150" y="317"/>
                    </a:lnTo>
                    <a:lnTo>
                      <a:pt x="18980" y="244"/>
                    </a:lnTo>
                    <a:lnTo>
                      <a:pt x="18810" y="171"/>
                    </a:lnTo>
                    <a:lnTo>
                      <a:pt x="18615" y="123"/>
                    </a:lnTo>
                    <a:lnTo>
                      <a:pt x="18420" y="74"/>
                    </a:lnTo>
                    <a:lnTo>
                      <a:pt x="18226" y="74"/>
                    </a:lnTo>
                    <a:lnTo>
                      <a:pt x="18104" y="25"/>
                    </a:lnTo>
                    <a:lnTo>
                      <a:pt x="179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25" name="Shape 925"/>
              <p:cNvSpPr/>
              <p:nvPr/>
            </p:nvSpPr>
            <p:spPr>
              <a:xfrm>
                <a:off x="1505553" y="1948452"/>
                <a:ext cx="1109400" cy="1110600"/>
              </a:xfrm>
              <a:prstGeom prst="wedgeEllipseCallout">
                <a:avLst>
                  <a:gd name="adj1" fmla="val 1159"/>
                  <a:gd name="adj2" fmla="val 50109"/>
                </a:avLst>
              </a:prstGeom>
              <a:solidFill>
                <a:srgbClr val="EA3A68"/>
              </a:solidFill>
              <a:ln w="952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926" name="Shape 926"/>
            <p:cNvSpPr/>
            <p:nvPr/>
          </p:nvSpPr>
          <p:spPr>
            <a:xfrm>
              <a:off x="1459500" y="2036250"/>
              <a:ext cx="592027" cy="630757"/>
            </a:xfrm>
            <a:custGeom>
              <a:avLst/>
              <a:gdLst/>
              <a:ahLst/>
              <a:cxnLst/>
              <a:rect l="0" t="0" r="0" b="0"/>
              <a:pathLst>
                <a:path w="22192" h="21243" extrusionOk="0">
                  <a:moveTo>
                    <a:pt x="17812" y="512"/>
                  </a:moveTo>
                  <a:lnTo>
                    <a:pt x="17909" y="585"/>
                  </a:lnTo>
                  <a:lnTo>
                    <a:pt x="17958" y="609"/>
                  </a:lnTo>
                  <a:lnTo>
                    <a:pt x="18031" y="634"/>
                  </a:lnTo>
                  <a:lnTo>
                    <a:pt x="18201" y="634"/>
                  </a:lnTo>
                  <a:lnTo>
                    <a:pt x="18396" y="658"/>
                  </a:lnTo>
                  <a:lnTo>
                    <a:pt x="18566" y="682"/>
                  </a:lnTo>
                  <a:lnTo>
                    <a:pt x="18712" y="755"/>
                  </a:lnTo>
                  <a:lnTo>
                    <a:pt x="18858" y="828"/>
                  </a:lnTo>
                  <a:lnTo>
                    <a:pt x="19004" y="926"/>
                  </a:lnTo>
                  <a:lnTo>
                    <a:pt x="19126" y="1023"/>
                  </a:lnTo>
                  <a:lnTo>
                    <a:pt x="19248" y="1145"/>
                  </a:lnTo>
                  <a:lnTo>
                    <a:pt x="19345" y="1266"/>
                  </a:lnTo>
                  <a:lnTo>
                    <a:pt x="19442" y="1388"/>
                  </a:lnTo>
                  <a:lnTo>
                    <a:pt x="19491" y="1558"/>
                  </a:lnTo>
                  <a:lnTo>
                    <a:pt x="19540" y="1704"/>
                  </a:lnTo>
                  <a:lnTo>
                    <a:pt x="19564" y="1874"/>
                  </a:lnTo>
                  <a:lnTo>
                    <a:pt x="19564" y="2045"/>
                  </a:lnTo>
                  <a:lnTo>
                    <a:pt x="19564" y="2239"/>
                  </a:lnTo>
                  <a:lnTo>
                    <a:pt x="19515" y="2410"/>
                  </a:lnTo>
                  <a:lnTo>
                    <a:pt x="19467" y="2580"/>
                  </a:lnTo>
                  <a:lnTo>
                    <a:pt x="19394" y="2750"/>
                  </a:lnTo>
                  <a:lnTo>
                    <a:pt x="19296" y="2896"/>
                  </a:lnTo>
                  <a:lnTo>
                    <a:pt x="19199" y="3018"/>
                  </a:lnTo>
                  <a:lnTo>
                    <a:pt x="19077" y="3140"/>
                  </a:lnTo>
                  <a:lnTo>
                    <a:pt x="18956" y="3237"/>
                  </a:lnTo>
                  <a:lnTo>
                    <a:pt x="18810" y="3334"/>
                  </a:lnTo>
                  <a:lnTo>
                    <a:pt x="18664" y="3407"/>
                  </a:lnTo>
                  <a:lnTo>
                    <a:pt x="18347" y="3529"/>
                  </a:lnTo>
                  <a:lnTo>
                    <a:pt x="18031" y="3602"/>
                  </a:lnTo>
                  <a:lnTo>
                    <a:pt x="17690" y="3651"/>
                  </a:lnTo>
                  <a:lnTo>
                    <a:pt x="17350" y="3651"/>
                  </a:lnTo>
                  <a:lnTo>
                    <a:pt x="17423" y="3553"/>
                  </a:lnTo>
                  <a:lnTo>
                    <a:pt x="17666" y="3213"/>
                  </a:lnTo>
                  <a:lnTo>
                    <a:pt x="17885" y="2823"/>
                  </a:lnTo>
                  <a:lnTo>
                    <a:pt x="17982" y="2629"/>
                  </a:lnTo>
                  <a:lnTo>
                    <a:pt x="18055" y="2410"/>
                  </a:lnTo>
                  <a:lnTo>
                    <a:pt x="18128" y="2215"/>
                  </a:lnTo>
                  <a:lnTo>
                    <a:pt x="18153" y="2020"/>
                  </a:lnTo>
                  <a:lnTo>
                    <a:pt x="18153" y="1947"/>
                  </a:lnTo>
                  <a:lnTo>
                    <a:pt x="18104" y="1899"/>
                  </a:lnTo>
                  <a:lnTo>
                    <a:pt x="18080" y="1850"/>
                  </a:lnTo>
                  <a:lnTo>
                    <a:pt x="18007" y="1826"/>
                  </a:lnTo>
                  <a:lnTo>
                    <a:pt x="17958" y="1801"/>
                  </a:lnTo>
                  <a:lnTo>
                    <a:pt x="17885" y="1801"/>
                  </a:lnTo>
                  <a:lnTo>
                    <a:pt x="17836" y="1826"/>
                  </a:lnTo>
                  <a:lnTo>
                    <a:pt x="17788" y="1874"/>
                  </a:lnTo>
                  <a:lnTo>
                    <a:pt x="17666" y="2020"/>
                  </a:lnTo>
                  <a:lnTo>
                    <a:pt x="17569" y="2191"/>
                  </a:lnTo>
                  <a:lnTo>
                    <a:pt x="17374" y="2556"/>
                  </a:lnTo>
                  <a:lnTo>
                    <a:pt x="17179" y="2896"/>
                  </a:lnTo>
                  <a:lnTo>
                    <a:pt x="16985" y="3261"/>
                  </a:lnTo>
                  <a:lnTo>
                    <a:pt x="16912" y="3067"/>
                  </a:lnTo>
                  <a:lnTo>
                    <a:pt x="16839" y="2848"/>
                  </a:lnTo>
                  <a:lnTo>
                    <a:pt x="16766" y="2653"/>
                  </a:lnTo>
                  <a:lnTo>
                    <a:pt x="16741" y="2458"/>
                  </a:lnTo>
                  <a:lnTo>
                    <a:pt x="16717" y="2239"/>
                  </a:lnTo>
                  <a:lnTo>
                    <a:pt x="16717" y="2020"/>
                  </a:lnTo>
                  <a:lnTo>
                    <a:pt x="16741" y="1801"/>
                  </a:lnTo>
                  <a:lnTo>
                    <a:pt x="16766" y="1582"/>
                  </a:lnTo>
                  <a:lnTo>
                    <a:pt x="16814" y="1436"/>
                  </a:lnTo>
                  <a:lnTo>
                    <a:pt x="16887" y="1315"/>
                  </a:lnTo>
                  <a:lnTo>
                    <a:pt x="16960" y="1169"/>
                  </a:lnTo>
                  <a:lnTo>
                    <a:pt x="17033" y="1047"/>
                  </a:lnTo>
                  <a:lnTo>
                    <a:pt x="17252" y="828"/>
                  </a:lnTo>
                  <a:lnTo>
                    <a:pt x="17496" y="658"/>
                  </a:lnTo>
                  <a:lnTo>
                    <a:pt x="17642" y="585"/>
                  </a:lnTo>
                  <a:lnTo>
                    <a:pt x="17812" y="512"/>
                  </a:lnTo>
                  <a:close/>
                  <a:moveTo>
                    <a:pt x="5111" y="1582"/>
                  </a:moveTo>
                  <a:lnTo>
                    <a:pt x="5159" y="1655"/>
                  </a:lnTo>
                  <a:lnTo>
                    <a:pt x="5232" y="1704"/>
                  </a:lnTo>
                  <a:lnTo>
                    <a:pt x="5305" y="1728"/>
                  </a:lnTo>
                  <a:lnTo>
                    <a:pt x="5403" y="1704"/>
                  </a:lnTo>
                  <a:lnTo>
                    <a:pt x="5573" y="1655"/>
                  </a:lnTo>
                  <a:lnTo>
                    <a:pt x="5719" y="1631"/>
                  </a:lnTo>
                  <a:lnTo>
                    <a:pt x="5987" y="1631"/>
                  </a:lnTo>
                  <a:lnTo>
                    <a:pt x="6133" y="1680"/>
                  </a:lnTo>
                  <a:lnTo>
                    <a:pt x="6230" y="1753"/>
                  </a:lnTo>
                  <a:lnTo>
                    <a:pt x="6352" y="1850"/>
                  </a:lnTo>
                  <a:lnTo>
                    <a:pt x="6473" y="1996"/>
                  </a:lnTo>
                  <a:lnTo>
                    <a:pt x="6595" y="2264"/>
                  </a:lnTo>
                  <a:lnTo>
                    <a:pt x="6717" y="2531"/>
                  </a:lnTo>
                  <a:lnTo>
                    <a:pt x="6790" y="2799"/>
                  </a:lnTo>
                  <a:lnTo>
                    <a:pt x="6838" y="3091"/>
                  </a:lnTo>
                  <a:lnTo>
                    <a:pt x="6887" y="3286"/>
                  </a:lnTo>
                  <a:lnTo>
                    <a:pt x="6887" y="3456"/>
                  </a:lnTo>
                  <a:lnTo>
                    <a:pt x="6863" y="3626"/>
                  </a:lnTo>
                  <a:lnTo>
                    <a:pt x="6814" y="3797"/>
                  </a:lnTo>
                  <a:lnTo>
                    <a:pt x="6765" y="3943"/>
                  </a:lnTo>
                  <a:lnTo>
                    <a:pt x="6692" y="4064"/>
                  </a:lnTo>
                  <a:lnTo>
                    <a:pt x="6595" y="4186"/>
                  </a:lnTo>
                  <a:lnTo>
                    <a:pt x="6473" y="4308"/>
                  </a:lnTo>
                  <a:lnTo>
                    <a:pt x="6303" y="4040"/>
                  </a:lnTo>
                  <a:lnTo>
                    <a:pt x="6133" y="3797"/>
                  </a:lnTo>
                  <a:lnTo>
                    <a:pt x="5987" y="3529"/>
                  </a:lnTo>
                  <a:lnTo>
                    <a:pt x="5865" y="3261"/>
                  </a:lnTo>
                  <a:lnTo>
                    <a:pt x="5816" y="3164"/>
                  </a:lnTo>
                  <a:lnTo>
                    <a:pt x="5719" y="2994"/>
                  </a:lnTo>
                  <a:lnTo>
                    <a:pt x="5670" y="2921"/>
                  </a:lnTo>
                  <a:lnTo>
                    <a:pt x="5597" y="2872"/>
                  </a:lnTo>
                  <a:lnTo>
                    <a:pt x="5524" y="2848"/>
                  </a:lnTo>
                  <a:lnTo>
                    <a:pt x="5476" y="2896"/>
                  </a:lnTo>
                  <a:lnTo>
                    <a:pt x="5403" y="2969"/>
                  </a:lnTo>
                  <a:lnTo>
                    <a:pt x="5378" y="3067"/>
                  </a:lnTo>
                  <a:lnTo>
                    <a:pt x="5378" y="3164"/>
                  </a:lnTo>
                  <a:lnTo>
                    <a:pt x="5378" y="3261"/>
                  </a:lnTo>
                  <a:lnTo>
                    <a:pt x="5451" y="3456"/>
                  </a:lnTo>
                  <a:lnTo>
                    <a:pt x="5524" y="3626"/>
                  </a:lnTo>
                  <a:lnTo>
                    <a:pt x="5768" y="4089"/>
                  </a:lnTo>
                  <a:lnTo>
                    <a:pt x="6035" y="4551"/>
                  </a:lnTo>
                  <a:lnTo>
                    <a:pt x="5768" y="4624"/>
                  </a:lnTo>
                  <a:lnTo>
                    <a:pt x="5451" y="4648"/>
                  </a:lnTo>
                  <a:lnTo>
                    <a:pt x="5257" y="4648"/>
                  </a:lnTo>
                  <a:lnTo>
                    <a:pt x="5086" y="4624"/>
                  </a:lnTo>
                  <a:lnTo>
                    <a:pt x="4940" y="4600"/>
                  </a:lnTo>
                  <a:lnTo>
                    <a:pt x="4794" y="4551"/>
                  </a:lnTo>
                  <a:lnTo>
                    <a:pt x="4673" y="4478"/>
                  </a:lnTo>
                  <a:lnTo>
                    <a:pt x="4551" y="4381"/>
                  </a:lnTo>
                  <a:lnTo>
                    <a:pt x="4429" y="4308"/>
                  </a:lnTo>
                  <a:lnTo>
                    <a:pt x="4356" y="4186"/>
                  </a:lnTo>
                  <a:lnTo>
                    <a:pt x="4259" y="4064"/>
                  </a:lnTo>
                  <a:lnTo>
                    <a:pt x="4186" y="3943"/>
                  </a:lnTo>
                  <a:lnTo>
                    <a:pt x="4137" y="3821"/>
                  </a:lnTo>
                  <a:lnTo>
                    <a:pt x="4089" y="3675"/>
                  </a:lnTo>
                  <a:lnTo>
                    <a:pt x="4064" y="3505"/>
                  </a:lnTo>
                  <a:lnTo>
                    <a:pt x="4064" y="3359"/>
                  </a:lnTo>
                  <a:lnTo>
                    <a:pt x="4064" y="3188"/>
                  </a:lnTo>
                  <a:lnTo>
                    <a:pt x="4089" y="3018"/>
                  </a:lnTo>
                  <a:lnTo>
                    <a:pt x="4137" y="2775"/>
                  </a:lnTo>
                  <a:lnTo>
                    <a:pt x="4210" y="2556"/>
                  </a:lnTo>
                  <a:lnTo>
                    <a:pt x="4308" y="2337"/>
                  </a:lnTo>
                  <a:lnTo>
                    <a:pt x="4429" y="2142"/>
                  </a:lnTo>
                  <a:lnTo>
                    <a:pt x="4551" y="1972"/>
                  </a:lnTo>
                  <a:lnTo>
                    <a:pt x="4721" y="1801"/>
                  </a:lnTo>
                  <a:lnTo>
                    <a:pt x="4916" y="1680"/>
                  </a:lnTo>
                  <a:lnTo>
                    <a:pt x="5111" y="1582"/>
                  </a:lnTo>
                  <a:close/>
                  <a:moveTo>
                    <a:pt x="12532" y="7544"/>
                  </a:moveTo>
                  <a:lnTo>
                    <a:pt x="12264" y="7568"/>
                  </a:lnTo>
                  <a:lnTo>
                    <a:pt x="11997" y="7593"/>
                  </a:lnTo>
                  <a:lnTo>
                    <a:pt x="11753" y="7641"/>
                  </a:lnTo>
                  <a:lnTo>
                    <a:pt x="11486" y="7690"/>
                  </a:lnTo>
                  <a:lnTo>
                    <a:pt x="11218" y="7763"/>
                  </a:lnTo>
                  <a:lnTo>
                    <a:pt x="10975" y="7885"/>
                  </a:lnTo>
                  <a:lnTo>
                    <a:pt x="10926" y="7933"/>
                  </a:lnTo>
                  <a:lnTo>
                    <a:pt x="10926" y="8006"/>
                  </a:lnTo>
                  <a:lnTo>
                    <a:pt x="10975" y="8055"/>
                  </a:lnTo>
                  <a:lnTo>
                    <a:pt x="11048" y="8079"/>
                  </a:lnTo>
                  <a:lnTo>
                    <a:pt x="11315" y="8055"/>
                  </a:lnTo>
                  <a:lnTo>
                    <a:pt x="11583" y="8031"/>
                  </a:lnTo>
                  <a:lnTo>
                    <a:pt x="11875" y="7982"/>
                  </a:lnTo>
                  <a:lnTo>
                    <a:pt x="12143" y="7933"/>
                  </a:lnTo>
                  <a:lnTo>
                    <a:pt x="12386" y="7909"/>
                  </a:lnTo>
                  <a:lnTo>
                    <a:pt x="12605" y="7909"/>
                  </a:lnTo>
                  <a:lnTo>
                    <a:pt x="12824" y="7885"/>
                  </a:lnTo>
                  <a:lnTo>
                    <a:pt x="12946" y="7860"/>
                  </a:lnTo>
                  <a:lnTo>
                    <a:pt x="13043" y="7787"/>
                  </a:lnTo>
                  <a:lnTo>
                    <a:pt x="13067" y="7763"/>
                  </a:lnTo>
                  <a:lnTo>
                    <a:pt x="13092" y="7714"/>
                  </a:lnTo>
                  <a:lnTo>
                    <a:pt x="13067" y="7690"/>
                  </a:lnTo>
                  <a:lnTo>
                    <a:pt x="13043" y="7641"/>
                  </a:lnTo>
                  <a:lnTo>
                    <a:pt x="12921" y="7593"/>
                  </a:lnTo>
                  <a:lnTo>
                    <a:pt x="12800" y="7544"/>
                  </a:lnTo>
                  <a:close/>
                  <a:moveTo>
                    <a:pt x="20002" y="10026"/>
                  </a:moveTo>
                  <a:lnTo>
                    <a:pt x="20172" y="10050"/>
                  </a:lnTo>
                  <a:lnTo>
                    <a:pt x="20367" y="10074"/>
                  </a:lnTo>
                  <a:lnTo>
                    <a:pt x="20537" y="10099"/>
                  </a:lnTo>
                  <a:lnTo>
                    <a:pt x="20708" y="10172"/>
                  </a:lnTo>
                  <a:lnTo>
                    <a:pt x="20854" y="10245"/>
                  </a:lnTo>
                  <a:lnTo>
                    <a:pt x="21024" y="10342"/>
                  </a:lnTo>
                  <a:lnTo>
                    <a:pt x="21194" y="10439"/>
                  </a:lnTo>
                  <a:lnTo>
                    <a:pt x="21316" y="10585"/>
                  </a:lnTo>
                  <a:lnTo>
                    <a:pt x="21438" y="10707"/>
                  </a:lnTo>
                  <a:lnTo>
                    <a:pt x="21511" y="10877"/>
                  </a:lnTo>
                  <a:lnTo>
                    <a:pt x="21584" y="11023"/>
                  </a:lnTo>
                  <a:lnTo>
                    <a:pt x="21608" y="11194"/>
                  </a:lnTo>
                  <a:lnTo>
                    <a:pt x="21632" y="11364"/>
                  </a:lnTo>
                  <a:lnTo>
                    <a:pt x="21632" y="11534"/>
                  </a:lnTo>
                  <a:lnTo>
                    <a:pt x="21608" y="11705"/>
                  </a:lnTo>
                  <a:lnTo>
                    <a:pt x="21559" y="11875"/>
                  </a:lnTo>
                  <a:lnTo>
                    <a:pt x="21511" y="12021"/>
                  </a:lnTo>
                  <a:lnTo>
                    <a:pt x="21438" y="12191"/>
                  </a:lnTo>
                  <a:lnTo>
                    <a:pt x="21340" y="12337"/>
                  </a:lnTo>
                  <a:lnTo>
                    <a:pt x="21219" y="12483"/>
                  </a:lnTo>
                  <a:lnTo>
                    <a:pt x="21097" y="12605"/>
                  </a:lnTo>
                  <a:lnTo>
                    <a:pt x="20951" y="12702"/>
                  </a:lnTo>
                  <a:lnTo>
                    <a:pt x="20805" y="12800"/>
                  </a:lnTo>
                  <a:lnTo>
                    <a:pt x="20635" y="12873"/>
                  </a:lnTo>
                  <a:lnTo>
                    <a:pt x="20489" y="12921"/>
                  </a:lnTo>
                  <a:lnTo>
                    <a:pt x="20343" y="12970"/>
                  </a:lnTo>
                  <a:lnTo>
                    <a:pt x="20172" y="12994"/>
                  </a:lnTo>
                  <a:lnTo>
                    <a:pt x="20026" y="12994"/>
                  </a:lnTo>
                  <a:lnTo>
                    <a:pt x="19856" y="12970"/>
                  </a:lnTo>
                  <a:lnTo>
                    <a:pt x="19710" y="12946"/>
                  </a:lnTo>
                  <a:lnTo>
                    <a:pt x="19540" y="12897"/>
                  </a:lnTo>
                  <a:lnTo>
                    <a:pt x="19394" y="12848"/>
                  </a:lnTo>
                  <a:lnTo>
                    <a:pt x="19248" y="12775"/>
                  </a:lnTo>
                  <a:lnTo>
                    <a:pt x="19126" y="12678"/>
                  </a:lnTo>
                  <a:lnTo>
                    <a:pt x="18980" y="12581"/>
                  </a:lnTo>
                  <a:lnTo>
                    <a:pt x="18858" y="12459"/>
                  </a:lnTo>
                  <a:lnTo>
                    <a:pt x="18761" y="12337"/>
                  </a:lnTo>
                  <a:lnTo>
                    <a:pt x="18664" y="12216"/>
                  </a:lnTo>
                  <a:lnTo>
                    <a:pt x="18566" y="12070"/>
                  </a:lnTo>
                  <a:lnTo>
                    <a:pt x="18493" y="11899"/>
                  </a:lnTo>
                  <a:lnTo>
                    <a:pt x="18445" y="11729"/>
                  </a:lnTo>
                  <a:lnTo>
                    <a:pt x="18420" y="11583"/>
                  </a:lnTo>
                  <a:lnTo>
                    <a:pt x="19783" y="11753"/>
                  </a:lnTo>
                  <a:lnTo>
                    <a:pt x="19880" y="11753"/>
                  </a:lnTo>
                  <a:lnTo>
                    <a:pt x="19953" y="11705"/>
                  </a:lnTo>
                  <a:lnTo>
                    <a:pt x="20002" y="11632"/>
                  </a:lnTo>
                  <a:lnTo>
                    <a:pt x="20026" y="11534"/>
                  </a:lnTo>
                  <a:lnTo>
                    <a:pt x="20002" y="11437"/>
                  </a:lnTo>
                  <a:lnTo>
                    <a:pt x="19953" y="11364"/>
                  </a:lnTo>
                  <a:lnTo>
                    <a:pt x="19880" y="11291"/>
                  </a:lnTo>
                  <a:lnTo>
                    <a:pt x="19783" y="11267"/>
                  </a:lnTo>
                  <a:lnTo>
                    <a:pt x="18420" y="11096"/>
                  </a:lnTo>
                  <a:lnTo>
                    <a:pt x="18493" y="10804"/>
                  </a:lnTo>
                  <a:lnTo>
                    <a:pt x="18615" y="10512"/>
                  </a:lnTo>
                  <a:lnTo>
                    <a:pt x="18883" y="10415"/>
                  </a:lnTo>
                  <a:lnTo>
                    <a:pt x="19126" y="10293"/>
                  </a:lnTo>
                  <a:lnTo>
                    <a:pt x="19369" y="10172"/>
                  </a:lnTo>
                  <a:lnTo>
                    <a:pt x="19637" y="10074"/>
                  </a:lnTo>
                  <a:lnTo>
                    <a:pt x="19832" y="10050"/>
                  </a:lnTo>
                  <a:lnTo>
                    <a:pt x="20002" y="10026"/>
                  </a:lnTo>
                  <a:close/>
                  <a:moveTo>
                    <a:pt x="11048" y="6838"/>
                  </a:moveTo>
                  <a:lnTo>
                    <a:pt x="11267" y="6863"/>
                  </a:lnTo>
                  <a:lnTo>
                    <a:pt x="11510" y="6887"/>
                  </a:lnTo>
                  <a:lnTo>
                    <a:pt x="11729" y="6936"/>
                  </a:lnTo>
                  <a:lnTo>
                    <a:pt x="11559" y="6960"/>
                  </a:lnTo>
                  <a:lnTo>
                    <a:pt x="11364" y="7009"/>
                  </a:lnTo>
                  <a:lnTo>
                    <a:pt x="11169" y="7057"/>
                  </a:lnTo>
                  <a:lnTo>
                    <a:pt x="10975" y="7155"/>
                  </a:lnTo>
                  <a:lnTo>
                    <a:pt x="10902" y="7228"/>
                  </a:lnTo>
                  <a:lnTo>
                    <a:pt x="10853" y="7301"/>
                  </a:lnTo>
                  <a:lnTo>
                    <a:pt x="10853" y="7325"/>
                  </a:lnTo>
                  <a:lnTo>
                    <a:pt x="10950" y="7349"/>
                  </a:lnTo>
                  <a:lnTo>
                    <a:pt x="11048" y="7374"/>
                  </a:lnTo>
                  <a:lnTo>
                    <a:pt x="11242" y="7349"/>
                  </a:lnTo>
                  <a:lnTo>
                    <a:pt x="11632" y="7252"/>
                  </a:lnTo>
                  <a:lnTo>
                    <a:pt x="11972" y="7203"/>
                  </a:lnTo>
                  <a:lnTo>
                    <a:pt x="12167" y="7179"/>
                  </a:lnTo>
                  <a:lnTo>
                    <a:pt x="12313" y="7106"/>
                  </a:lnTo>
                  <a:lnTo>
                    <a:pt x="12532" y="7203"/>
                  </a:lnTo>
                  <a:lnTo>
                    <a:pt x="12727" y="7325"/>
                  </a:lnTo>
                  <a:lnTo>
                    <a:pt x="12921" y="7447"/>
                  </a:lnTo>
                  <a:lnTo>
                    <a:pt x="13116" y="7568"/>
                  </a:lnTo>
                  <a:lnTo>
                    <a:pt x="13286" y="7714"/>
                  </a:lnTo>
                  <a:lnTo>
                    <a:pt x="13457" y="7885"/>
                  </a:lnTo>
                  <a:lnTo>
                    <a:pt x="13627" y="8055"/>
                  </a:lnTo>
                  <a:lnTo>
                    <a:pt x="13773" y="8250"/>
                  </a:lnTo>
                  <a:lnTo>
                    <a:pt x="13530" y="8225"/>
                  </a:lnTo>
                  <a:lnTo>
                    <a:pt x="13311" y="8225"/>
                  </a:lnTo>
                  <a:lnTo>
                    <a:pt x="12848" y="8274"/>
                  </a:lnTo>
                  <a:lnTo>
                    <a:pt x="12459" y="8347"/>
                  </a:lnTo>
                  <a:lnTo>
                    <a:pt x="12070" y="8420"/>
                  </a:lnTo>
                  <a:lnTo>
                    <a:pt x="11705" y="8566"/>
                  </a:lnTo>
                  <a:lnTo>
                    <a:pt x="11534" y="8663"/>
                  </a:lnTo>
                  <a:lnTo>
                    <a:pt x="11364" y="8761"/>
                  </a:lnTo>
                  <a:lnTo>
                    <a:pt x="11340" y="8785"/>
                  </a:lnTo>
                  <a:lnTo>
                    <a:pt x="11340" y="8834"/>
                  </a:lnTo>
                  <a:lnTo>
                    <a:pt x="11364" y="8858"/>
                  </a:lnTo>
                  <a:lnTo>
                    <a:pt x="11388" y="8882"/>
                  </a:lnTo>
                  <a:lnTo>
                    <a:pt x="11753" y="8834"/>
                  </a:lnTo>
                  <a:lnTo>
                    <a:pt x="12118" y="8761"/>
                  </a:lnTo>
                  <a:lnTo>
                    <a:pt x="12483" y="8688"/>
                  </a:lnTo>
                  <a:lnTo>
                    <a:pt x="12848" y="8663"/>
                  </a:lnTo>
                  <a:lnTo>
                    <a:pt x="13432" y="8663"/>
                  </a:lnTo>
                  <a:lnTo>
                    <a:pt x="13749" y="8688"/>
                  </a:lnTo>
                  <a:lnTo>
                    <a:pt x="13895" y="8663"/>
                  </a:lnTo>
                  <a:lnTo>
                    <a:pt x="14016" y="8663"/>
                  </a:lnTo>
                  <a:lnTo>
                    <a:pt x="14187" y="9028"/>
                  </a:lnTo>
                  <a:lnTo>
                    <a:pt x="13773" y="9053"/>
                  </a:lnTo>
                  <a:lnTo>
                    <a:pt x="13359" y="9101"/>
                  </a:lnTo>
                  <a:lnTo>
                    <a:pt x="12994" y="9150"/>
                  </a:lnTo>
                  <a:lnTo>
                    <a:pt x="12605" y="9199"/>
                  </a:lnTo>
                  <a:lnTo>
                    <a:pt x="12240" y="9296"/>
                  </a:lnTo>
                  <a:lnTo>
                    <a:pt x="12070" y="9369"/>
                  </a:lnTo>
                  <a:lnTo>
                    <a:pt x="11899" y="9466"/>
                  </a:lnTo>
                  <a:lnTo>
                    <a:pt x="11875" y="9490"/>
                  </a:lnTo>
                  <a:lnTo>
                    <a:pt x="11875" y="9539"/>
                  </a:lnTo>
                  <a:lnTo>
                    <a:pt x="11899" y="9563"/>
                  </a:lnTo>
                  <a:lnTo>
                    <a:pt x="11948" y="9588"/>
                  </a:lnTo>
                  <a:lnTo>
                    <a:pt x="12337" y="9588"/>
                  </a:lnTo>
                  <a:lnTo>
                    <a:pt x="12751" y="9539"/>
                  </a:lnTo>
                  <a:lnTo>
                    <a:pt x="13140" y="9466"/>
                  </a:lnTo>
                  <a:lnTo>
                    <a:pt x="13530" y="9417"/>
                  </a:lnTo>
                  <a:lnTo>
                    <a:pt x="13919" y="9417"/>
                  </a:lnTo>
                  <a:lnTo>
                    <a:pt x="14333" y="9393"/>
                  </a:lnTo>
                  <a:lnTo>
                    <a:pt x="14381" y="9661"/>
                  </a:lnTo>
                  <a:lnTo>
                    <a:pt x="14406" y="9904"/>
                  </a:lnTo>
                  <a:lnTo>
                    <a:pt x="14138" y="9831"/>
                  </a:lnTo>
                  <a:lnTo>
                    <a:pt x="13870" y="9782"/>
                  </a:lnTo>
                  <a:lnTo>
                    <a:pt x="13578" y="9782"/>
                  </a:lnTo>
                  <a:lnTo>
                    <a:pt x="13286" y="9807"/>
                  </a:lnTo>
                  <a:lnTo>
                    <a:pt x="12994" y="9855"/>
                  </a:lnTo>
                  <a:lnTo>
                    <a:pt x="12727" y="9904"/>
                  </a:lnTo>
                  <a:lnTo>
                    <a:pt x="12459" y="10001"/>
                  </a:lnTo>
                  <a:lnTo>
                    <a:pt x="12216" y="10099"/>
                  </a:lnTo>
                  <a:lnTo>
                    <a:pt x="12191" y="10123"/>
                  </a:lnTo>
                  <a:lnTo>
                    <a:pt x="12191" y="10172"/>
                  </a:lnTo>
                  <a:lnTo>
                    <a:pt x="12216" y="10196"/>
                  </a:lnTo>
                  <a:lnTo>
                    <a:pt x="12240" y="10220"/>
                  </a:lnTo>
                  <a:lnTo>
                    <a:pt x="12848" y="10196"/>
                  </a:lnTo>
                  <a:lnTo>
                    <a:pt x="13457" y="10196"/>
                  </a:lnTo>
                  <a:lnTo>
                    <a:pt x="13943" y="10220"/>
                  </a:lnTo>
                  <a:lnTo>
                    <a:pt x="14430" y="10220"/>
                  </a:lnTo>
                  <a:lnTo>
                    <a:pt x="14430" y="10464"/>
                  </a:lnTo>
                  <a:lnTo>
                    <a:pt x="14406" y="10707"/>
                  </a:lnTo>
                  <a:lnTo>
                    <a:pt x="14187" y="10634"/>
                  </a:lnTo>
                  <a:lnTo>
                    <a:pt x="13968" y="10610"/>
                  </a:lnTo>
                  <a:lnTo>
                    <a:pt x="13505" y="10561"/>
                  </a:lnTo>
                  <a:lnTo>
                    <a:pt x="13189" y="10512"/>
                  </a:lnTo>
                  <a:lnTo>
                    <a:pt x="12824" y="10464"/>
                  </a:lnTo>
                  <a:lnTo>
                    <a:pt x="12654" y="10464"/>
                  </a:lnTo>
                  <a:lnTo>
                    <a:pt x="12483" y="10488"/>
                  </a:lnTo>
                  <a:lnTo>
                    <a:pt x="12337" y="10537"/>
                  </a:lnTo>
                  <a:lnTo>
                    <a:pt x="12191" y="10610"/>
                  </a:lnTo>
                  <a:lnTo>
                    <a:pt x="12191" y="10634"/>
                  </a:lnTo>
                  <a:lnTo>
                    <a:pt x="12313" y="10731"/>
                  </a:lnTo>
                  <a:lnTo>
                    <a:pt x="12459" y="10804"/>
                  </a:lnTo>
                  <a:lnTo>
                    <a:pt x="12629" y="10853"/>
                  </a:lnTo>
                  <a:lnTo>
                    <a:pt x="12775" y="10877"/>
                  </a:lnTo>
                  <a:lnTo>
                    <a:pt x="13140" y="10926"/>
                  </a:lnTo>
                  <a:lnTo>
                    <a:pt x="13457" y="10950"/>
                  </a:lnTo>
                  <a:lnTo>
                    <a:pt x="13870" y="11048"/>
                  </a:lnTo>
                  <a:lnTo>
                    <a:pt x="14114" y="11072"/>
                  </a:lnTo>
                  <a:lnTo>
                    <a:pt x="14333" y="11072"/>
                  </a:lnTo>
                  <a:lnTo>
                    <a:pt x="14235" y="11340"/>
                  </a:lnTo>
                  <a:lnTo>
                    <a:pt x="14138" y="11607"/>
                  </a:lnTo>
                  <a:lnTo>
                    <a:pt x="14016" y="11851"/>
                  </a:lnTo>
                  <a:lnTo>
                    <a:pt x="13870" y="12094"/>
                  </a:lnTo>
                  <a:lnTo>
                    <a:pt x="13846" y="11997"/>
                  </a:lnTo>
                  <a:lnTo>
                    <a:pt x="13797" y="11899"/>
                  </a:lnTo>
                  <a:lnTo>
                    <a:pt x="13724" y="11826"/>
                  </a:lnTo>
                  <a:lnTo>
                    <a:pt x="13627" y="11778"/>
                  </a:lnTo>
                  <a:lnTo>
                    <a:pt x="13432" y="11680"/>
                  </a:lnTo>
                  <a:lnTo>
                    <a:pt x="13238" y="11607"/>
                  </a:lnTo>
                  <a:lnTo>
                    <a:pt x="12946" y="11534"/>
                  </a:lnTo>
                  <a:lnTo>
                    <a:pt x="12654" y="11486"/>
                  </a:lnTo>
                  <a:lnTo>
                    <a:pt x="12362" y="11486"/>
                  </a:lnTo>
                  <a:lnTo>
                    <a:pt x="12070" y="11510"/>
                  </a:lnTo>
                  <a:lnTo>
                    <a:pt x="12045" y="11534"/>
                  </a:lnTo>
                  <a:lnTo>
                    <a:pt x="12045" y="11559"/>
                  </a:lnTo>
                  <a:lnTo>
                    <a:pt x="12045" y="11607"/>
                  </a:lnTo>
                  <a:lnTo>
                    <a:pt x="12070" y="11632"/>
                  </a:lnTo>
                  <a:lnTo>
                    <a:pt x="12678" y="11826"/>
                  </a:lnTo>
                  <a:lnTo>
                    <a:pt x="12970" y="11948"/>
                  </a:lnTo>
                  <a:lnTo>
                    <a:pt x="13262" y="12070"/>
                  </a:lnTo>
                  <a:lnTo>
                    <a:pt x="13481" y="12191"/>
                  </a:lnTo>
                  <a:lnTo>
                    <a:pt x="13627" y="12240"/>
                  </a:lnTo>
                  <a:lnTo>
                    <a:pt x="13749" y="12240"/>
                  </a:lnTo>
                  <a:lnTo>
                    <a:pt x="13505" y="12556"/>
                  </a:lnTo>
                  <a:lnTo>
                    <a:pt x="13189" y="12362"/>
                  </a:lnTo>
                  <a:lnTo>
                    <a:pt x="12605" y="12021"/>
                  </a:lnTo>
                  <a:lnTo>
                    <a:pt x="12289" y="11899"/>
                  </a:lnTo>
                  <a:lnTo>
                    <a:pt x="12143" y="11851"/>
                  </a:lnTo>
                  <a:lnTo>
                    <a:pt x="11972" y="11802"/>
                  </a:lnTo>
                  <a:lnTo>
                    <a:pt x="11924" y="11802"/>
                  </a:lnTo>
                  <a:lnTo>
                    <a:pt x="11899" y="11826"/>
                  </a:lnTo>
                  <a:lnTo>
                    <a:pt x="11875" y="11875"/>
                  </a:lnTo>
                  <a:lnTo>
                    <a:pt x="11899" y="11924"/>
                  </a:lnTo>
                  <a:lnTo>
                    <a:pt x="12070" y="12118"/>
                  </a:lnTo>
                  <a:lnTo>
                    <a:pt x="12264" y="12289"/>
                  </a:lnTo>
                  <a:lnTo>
                    <a:pt x="12483" y="12435"/>
                  </a:lnTo>
                  <a:lnTo>
                    <a:pt x="12727" y="12581"/>
                  </a:lnTo>
                  <a:lnTo>
                    <a:pt x="13140" y="12873"/>
                  </a:lnTo>
                  <a:lnTo>
                    <a:pt x="12800" y="13116"/>
                  </a:lnTo>
                  <a:lnTo>
                    <a:pt x="12629" y="12946"/>
                  </a:lnTo>
                  <a:lnTo>
                    <a:pt x="12435" y="12800"/>
                  </a:lnTo>
                  <a:lnTo>
                    <a:pt x="12289" y="12702"/>
                  </a:lnTo>
                  <a:lnTo>
                    <a:pt x="12143" y="12605"/>
                  </a:lnTo>
                  <a:lnTo>
                    <a:pt x="12045" y="12581"/>
                  </a:lnTo>
                  <a:lnTo>
                    <a:pt x="11972" y="12556"/>
                  </a:lnTo>
                  <a:lnTo>
                    <a:pt x="11875" y="12556"/>
                  </a:lnTo>
                  <a:lnTo>
                    <a:pt x="11802" y="12581"/>
                  </a:lnTo>
                  <a:lnTo>
                    <a:pt x="11753" y="12629"/>
                  </a:lnTo>
                  <a:lnTo>
                    <a:pt x="11753" y="12678"/>
                  </a:lnTo>
                  <a:lnTo>
                    <a:pt x="11802" y="12824"/>
                  </a:lnTo>
                  <a:lnTo>
                    <a:pt x="11875" y="12921"/>
                  </a:lnTo>
                  <a:lnTo>
                    <a:pt x="12118" y="13116"/>
                  </a:lnTo>
                  <a:lnTo>
                    <a:pt x="12240" y="13238"/>
                  </a:lnTo>
                  <a:lnTo>
                    <a:pt x="12362" y="13359"/>
                  </a:lnTo>
                  <a:lnTo>
                    <a:pt x="11997" y="13505"/>
                  </a:lnTo>
                  <a:lnTo>
                    <a:pt x="11826" y="13554"/>
                  </a:lnTo>
                  <a:lnTo>
                    <a:pt x="11680" y="13384"/>
                  </a:lnTo>
                  <a:lnTo>
                    <a:pt x="11510" y="13213"/>
                  </a:lnTo>
                  <a:lnTo>
                    <a:pt x="11315" y="13067"/>
                  </a:lnTo>
                  <a:lnTo>
                    <a:pt x="11121" y="12946"/>
                  </a:lnTo>
                  <a:lnTo>
                    <a:pt x="11072" y="12946"/>
                  </a:lnTo>
                  <a:lnTo>
                    <a:pt x="11023" y="12970"/>
                  </a:lnTo>
                  <a:lnTo>
                    <a:pt x="10999" y="12994"/>
                  </a:lnTo>
                  <a:lnTo>
                    <a:pt x="10999" y="13043"/>
                  </a:lnTo>
                  <a:lnTo>
                    <a:pt x="11072" y="13213"/>
                  </a:lnTo>
                  <a:lnTo>
                    <a:pt x="11145" y="13359"/>
                  </a:lnTo>
                  <a:lnTo>
                    <a:pt x="11364" y="13651"/>
                  </a:lnTo>
                  <a:lnTo>
                    <a:pt x="11169" y="13651"/>
                  </a:lnTo>
                  <a:lnTo>
                    <a:pt x="11072" y="13481"/>
                  </a:lnTo>
                  <a:lnTo>
                    <a:pt x="10999" y="13286"/>
                  </a:lnTo>
                  <a:lnTo>
                    <a:pt x="10950" y="13213"/>
                  </a:lnTo>
                  <a:lnTo>
                    <a:pt x="10877" y="13165"/>
                  </a:lnTo>
                  <a:lnTo>
                    <a:pt x="10780" y="13116"/>
                  </a:lnTo>
                  <a:lnTo>
                    <a:pt x="10731" y="13116"/>
                  </a:lnTo>
                  <a:lnTo>
                    <a:pt x="10707" y="13140"/>
                  </a:lnTo>
                  <a:lnTo>
                    <a:pt x="10658" y="13213"/>
                  </a:lnTo>
                  <a:lnTo>
                    <a:pt x="10634" y="13311"/>
                  </a:lnTo>
                  <a:lnTo>
                    <a:pt x="10634" y="13408"/>
                  </a:lnTo>
                  <a:lnTo>
                    <a:pt x="10658" y="13481"/>
                  </a:lnTo>
                  <a:lnTo>
                    <a:pt x="10683" y="13627"/>
                  </a:lnTo>
                  <a:lnTo>
                    <a:pt x="10415" y="13603"/>
                  </a:lnTo>
                  <a:lnTo>
                    <a:pt x="10172" y="13530"/>
                  </a:lnTo>
                  <a:lnTo>
                    <a:pt x="9904" y="13457"/>
                  </a:lnTo>
                  <a:lnTo>
                    <a:pt x="9661" y="13359"/>
                  </a:lnTo>
                  <a:lnTo>
                    <a:pt x="9442" y="13238"/>
                  </a:lnTo>
                  <a:lnTo>
                    <a:pt x="9198" y="13092"/>
                  </a:lnTo>
                  <a:lnTo>
                    <a:pt x="8979" y="12946"/>
                  </a:lnTo>
                  <a:lnTo>
                    <a:pt x="8785" y="12775"/>
                  </a:lnTo>
                  <a:lnTo>
                    <a:pt x="8590" y="12581"/>
                  </a:lnTo>
                  <a:lnTo>
                    <a:pt x="8420" y="12386"/>
                  </a:lnTo>
                  <a:lnTo>
                    <a:pt x="8249" y="12167"/>
                  </a:lnTo>
                  <a:lnTo>
                    <a:pt x="8103" y="11948"/>
                  </a:lnTo>
                  <a:lnTo>
                    <a:pt x="7957" y="11705"/>
                  </a:lnTo>
                  <a:lnTo>
                    <a:pt x="7836" y="11461"/>
                  </a:lnTo>
                  <a:lnTo>
                    <a:pt x="7738" y="11218"/>
                  </a:lnTo>
                  <a:lnTo>
                    <a:pt x="7665" y="10950"/>
                  </a:lnTo>
                  <a:lnTo>
                    <a:pt x="7592" y="10610"/>
                  </a:lnTo>
                  <a:lnTo>
                    <a:pt x="7568" y="10245"/>
                  </a:lnTo>
                  <a:lnTo>
                    <a:pt x="7568" y="9880"/>
                  </a:lnTo>
                  <a:lnTo>
                    <a:pt x="7617" y="9539"/>
                  </a:lnTo>
                  <a:lnTo>
                    <a:pt x="7714" y="9174"/>
                  </a:lnTo>
                  <a:lnTo>
                    <a:pt x="7811" y="8834"/>
                  </a:lnTo>
                  <a:lnTo>
                    <a:pt x="7957" y="8517"/>
                  </a:lnTo>
                  <a:lnTo>
                    <a:pt x="8152" y="8201"/>
                  </a:lnTo>
                  <a:lnTo>
                    <a:pt x="8274" y="8006"/>
                  </a:lnTo>
                  <a:lnTo>
                    <a:pt x="8444" y="7812"/>
                  </a:lnTo>
                  <a:lnTo>
                    <a:pt x="8590" y="7641"/>
                  </a:lnTo>
                  <a:lnTo>
                    <a:pt x="8785" y="7471"/>
                  </a:lnTo>
                  <a:lnTo>
                    <a:pt x="9150" y="7179"/>
                  </a:lnTo>
                  <a:lnTo>
                    <a:pt x="9539" y="6936"/>
                  </a:lnTo>
                  <a:lnTo>
                    <a:pt x="9588" y="6984"/>
                  </a:lnTo>
                  <a:lnTo>
                    <a:pt x="9661" y="7033"/>
                  </a:lnTo>
                  <a:lnTo>
                    <a:pt x="9758" y="7057"/>
                  </a:lnTo>
                  <a:lnTo>
                    <a:pt x="9855" y="7033"/>
                  </a:lnTo>
                  <a:lnTo>
                    <a:pt x="10074" y="6960"/>
                  </a:lnTo>
                  <a:lnTo>
                    <a:pt x="10318" y="6911"/>
                  </a:lnTo>
                  <a:lnTo>
                    <a:pt x="10561" y="6863"/>
                  </a:lnTo>
                  <a:lnTo>
                    <a:pt x="10804" y="6863"/>
                  </a:lnTo>
                  <a:lnTo>
                    <a:pt x="11048" y="6838"/>
                  </a:lnTo>
                  <a:close/>
                  <a:moveTo>
                    <a:pt x="2166" y="12410"/>
                  </a:moveTo>
                  <a:lnTo>
                    <a:pt x="2385" y="12435"/>
                  </a:lnTo>
                  <a:lnTo>
                    <a:pt x="2556" y="12483"/>
                  </a:lnTo>
                  <a:lnTo>
                    <a:pt x="2726" y="12605"/>
                  </a:lnTo>
                  <a:lnTo>
                    <a:pt x="2872" y="12727"/>
                  </a:lnTo>
                  <a:lnTo>
                    <a:pt x="3018" y="12897"/>
                  </a:lnTo>
                  <a:lnTo>
                    <a:pt x="3140" y="13092"/>
                  </a:lnTo>
                  <a:lnTo>
                    <a:pt x="2312" y="13530"/>
                  </a:lnTo>
                  <a:lnTo>
                    <a:pt x="2166" y="13603"/>
                  </a:lnTo>
                  <a:lnTo>
                    <a:pt x="1947" y="13773"/>
                  </a:lnTo>
                  <a:lnTo>
                    <a:pt x="1826" y="13846"/>
                  </a:lnTo>
                  <a:lnTo>
                    <a:pt x="1753" y="13943"/>
                  </a:lnTo>
                  <a:lnTo>
                    <a:pt x="1728" y="14041"/>
                  </a:lnTo>
                  <a:lnTo>
                    <a:pt x="1753" y="14065"/>
                  </a:lnTo>
                  <a:lnTo>
                    <a:pt x="1777" y="14089"/>
                  </a:lnTo>
                  <a:lnTo>
                    <a:pt x="1899" y="14162"/>
                  </a:lnTo>
                  <a:lnTo>
                    <a:pt x="2045" y="14162"/>
                  </a:lnTo>
                  <a:lnTo>
                    <a:pt x="2191" y="14114"/>
                  </a:lnTo>
                  <a:lnTo>
                    <a:pt x="2337" y="14065"/>
                  </a:lnTo>
                  <a:lnTo>
                    <a:pt x="2629" y="13919"/>
                  </a:lnTo>
                  <a:lnTo>
                    <a:pt x="2872" y="13773"/>
                  </a:lnTo>
                  <a:lnTo>
                    <a:pt x="3334" y="13530"/>
                  </a:lnTo>
                  <a:lnTo>
                    <a:pt x="3407" y="13895"/>
                  </a:lnTo>
                  <a:lnTo>
                    <a:pt x="3432" y="14235"/>
                  </a:lnTo>
                  <a:lnTo>
                    <a:pt x="3407" y="14381"/>
                  </a:lnTo>
                  <a:lnTo>
                    <a:pt x="3383" y="14552"/>
                  </a:lnTo>
                  <a:lnTo>
                    <a:pt x="3334" y="14698"/>
                  </a:lnTo>
                  <a:lnTo>
                    <a:pt x="3261" y="14819"/>
                  </a:lnTo>
                  <a:lnTo>
                    <a:pt x="3188" y="14941"/>
                  </a:lnTo>
                  <a:lnTo>
                    <a:pt x="3067" y="15063"/>
                  </a:lnTo>
                  <a:lnTo>
                    <a:pt x="2969" y="15160"/>
                  </a:lnTo>
                  <a:lnTo>
                    <a:pt x="2848" y="15233"/>
                  </a:lnTo>
                  <a:lnTo>
                    <a:pt x="2702" y="15330"/>
                  </a:lnTo>
                  <a:lnTo>
                    <a:pt x="2580" y="15379"/>
                  </a:lnTo>
                  <a:lnTo>
                    <a:pt x="2288" y="15476"/>
                  </a:lnTo>
                  <a:lnTo>
                    <a:pt x="2118" y="15476"/>
                  </a:lnTo>
                  <a:lnTo>
                    <a:pt x="1972" y="15501"/>
                  </a:lnTo>
                  <a:lnTo>
                    <a:pt x="1826" y="15476"/>
                  </a:lnTo>
                  <a:lnTo>
                    <a:pt x="1655" y="15452"/>
                  </a:lnTo>
                  <a:lnTo>
                    <a:pt x="1509" y="15403"/>
                  </a:lnTo>
                  <a:lnTo>
                    <a:pt x="1363" y="15355"/>
                  </a:lnTo>
                  <a:lnTo>
                    <a:pt x="1242" y="15282"/>
                  </a:lnTo>
                  <a:lnTo>
                    <a:pt x="1120" y="15184"/>
                  </a:lnTo>
                  <a:lnTo>
                    <a:pt x="1023" y="15087"/>
                  </a:lnTo>
                  <a:lnTo>
                    <a:pt x="925" y="14965"/>
                  </a:lnTo>
                  <a:lnTo>
                    <a:pt x="779" y="14722"/>
                  </a:lnTo>
                  <a:lnTo>
                    <a:pt x="658" y="14430"/>
                  </a:lnTo>
                  <a:lnTo>
                    <a:pt x="609" y="14138"/>
                  </a:lnTo>
                  <a:lnTo>
                    <a:pt x="609" y="13822"/>
                  </a:lnTo>
                  <a:lnTo>
                    <a:pt x="658" y="13530"/>
                  </a:lnTo>
                  <a:lnTo>
                    <a:pt x="706" y="13384"/>
                  </a:lnTo>
                  <a:lnTo>
                    <a:pt x="779" y="13238"/>
                  </a:lnTo>
                  <a:lnTo>
                    <a:pt x="852" y="13092"/>
                  </a:lnTo>
                  <a:lnTo>
                    <a:pt x="950" y="12970"/>
                  </a:lnTo>
                  <a:lnTo>
                    <a:pt x="1193" y="12727"/>
                  </a:lnTo>
                  <a:lnTo>
                    <a:pt x="1436" y="12532"/>
                  </a:lnTo>
                  <a:lnTo>
                    <a:pt x="1509" y="12581"/>
                  </a:lnTo>
                  <a:lnTo>
                    <a:pt x="1582" y="12605"/>
                  </a:lnTo>
                  <a:lnTo>
                    <a:pt x="1655" y="12605"/>
                  </a:lnTo>
                  <a:lnTo>
                    <a:pt x="1728" y="12581"/>
                  </a:lnTo>
                  <a:lnTo>
                    <a:pt x="1972" y="12459"/>
                  </a:lnTo>
                  <a:lnTo>
                    <a:pt x="2166" y="12410"/>
                  </a:lnTo>
                  <a:close/>
                  <a:moveTo>
                    <a:pt x="10950" y="17496"/>
                  </a:moveTo>
                  <a:lnTo>
                    <a:pt x="11194" y="17569"/>
                  </a:lnTo>
                  <a:lnTo>
                    <a:pt x="11413" y="17666"/>
                  </a:lnTo>
                  <a:lnTo>
                    <a:pt x="11632" y="17812"/>
                  </a:lnTo>
                  <a:lnTo>
                    <a:pt x="11802" y="17958"/>
                  </a:lnTo>
                  <a:lnTo>
                    <a:pt x="11948" y="18153"/>
                  </a:lnTo>
                  <a:lnTo>
                    <a:pt x="12094" y="18372"/>
                  </a:lnTo>
                  <a:lnTo>
                    <a:pt x="12167" y="18615"/>
                  </a:lnTo>
                  <a:lnTo>
                    <a:pt x="12240" y="18883"/>
                  </a:lnTo>
                  <a:lnTo>
                    <a:pt x="12240" y="19077"/>
                  </a:lnTo>
                  <a:lnTo>
                    <a:pt x="12240" y="19248"/>
                  </a:lnTo>
                  <a:lnTo>
                    <a:pt x="12216" y="19418"/>
                  </a:lnTo>
                  <a:lnTo>
                    <a:pt x="12167" y="19588"/>
                  </a:lnTo>
                  <a:lnTo>
                    <a:pt x="12094" y="19734"/>
                  </a:lnTo>
                  <a:lnTo>
                    <a:pt x="12021" y="19880"/>
                  </a:lnTo>
                  <a:lnTo>
                    <a:pt x="11924" y="20002"/>
                  </a:lnTo>
                  <a:lnTo>
                    <a:pt x="11826" y="20124"/>
                  </a:lnTo>
                  <a:lnTo>
                    <a:pt x="11705" y="20245"/>
                  </a:lnTo>
                  <a:lnTo>
                    <a:pt x="11559" y="20343"/>
                  </a:lnTo>
                  <a:lnTo>
                    <a:pt x="11413" y="20416"/>
                  </a:lnTo>
                  <a:lnTo>
                    <a:pt x="11267" y="20489"/>
                  </a:lnTo>
                  <a:lnTo>
                    <a:pt x="11121" y="20562"/>
                  </a:lnTo>
                  <a:lnTo>
                    <a:pt x="10950" y="20610"/>
                  </a:lnTo>
                  <a:lnTo>
                    <a:pt x="10780" y="20635"/>
                  </a:lnTo>
                  <a:lnTo>
                    <a:pt x="10610" y="20659"/>
                  </a:lnTo>
                  <a:lnTo>
                    <a:pt x="10439" y="20635"/>
                  </a:lnTo>
                  <a:lnTo>
                    <a:pt x="10293" y="20610"/>
                  </a:lnTo>
                  <a:lnTo>
                    <a:pt x="10147" y="20586"/>
                  </a:lnTo>
                  <a:lnTo>
                    <a:pt x="10001" y="20513"/>
                  </a:lnTo>
                  <a:lnTo>
                    <a:pt x="9855" y="20464"/>
                  </a:lnTo>
                  <a:lnTo>
                    <a:pt x="9734" y="20367"/>
                  </a:lnTo>
                  <a:lnTo>
                    <a:pt x="9612" y="20270"/>
                  </a:lnTo>
                  <a:lnTo>
                    <a:pt x="9515" y="20148"/>
                  </a:lnTo>
                  <a:lnTo>
                    <a:pt x="9320" y="19905"/>
                  </a:lnTo>
                  <a:lnTo>
                    <a:pt x="9198" y="19637"/>
                  </a:lnTo>
                  <a:lnTo>
                    <a:pt x="9101" y="19345"/>
                  </a:lnTo>
                  <a:lnTo>
                    <a:pt x="9101" y="19175"/>
                  </a:lnTo>
                  <a:lnTo>
                    <a:pt x="9077" y="19029"/>
                  </a:lnTo>
                  <a:lnTo>
                    <a:pt x="9101" y="18883"/>
                  </a:lnTo>
                  <a:lnTo>
                    <a:pt x="9125" y="18712"/>
                  </a:lnTo>
                  <a:lnTo>
                    <a:pt x="9174" y="18566"/>
                  </a:lnTo>
                  <a:lnTo>
                    <a:pt x="9247" y="18420"/>
                  </a:lnTo>
                  <a:lnTo>
                    <a:pt x="9417" y="18177"/>
                  </a:lnTo>
                  <a:lnTo>
                    <a:pt x="9612" y="17934"/>
                  </a:lnTo>
                  <a:lnTo>
                    <a:pt x="9782" y="17812"/>
                  </a:lnTo>
                  <a:lnTo>
                    <a:pt x="9953" y="17690"/>
                  </a:lnTo>
                  <a:lnTo>
                    <a:pt x="10147" y="17617"/>
                  </a:lnTo>
                  <a:lnTo>
                    <a:pt x="10342" y="17544"/>
                  </a:lnTo>
                  <a:lnTo>
                    <a:pt x="10342" y="17544"/>
                  </a:lnTo>
                  <a:lnTo>
                    <a:pt x="10318" y="18323"/>
                  </a:lnTo>
                  <a:lnTo>
                    <a:pt x="10342" y="18688"/>
                  </a:lnTo>
                  <a:lnTo>
                    <a:pt x="10342" y="18883"/>
                  </a:lnTo>
                  <a:lnTo>
                    <a:pt x="10391" y="19053"/>
                  </a:lnTo>
                  <a:lnTo>
                    <a:pt x="10439" y="19150"/>
                  </a:lnTo>
                  <a:lnTo>
                    <a:pt x="10488" y="19199"/>
                  </a:lnTo>
                  <a:lnTo>
                    <a:pt x="10561" y="19223"/>
                  </a:lnTo>
                  <a:lnTo>
                    <a:pt x="10707" y="19223"/>
                  </a:lnTo>
                  <a:lnTo>
                    <a:pt x="10756" y="19199"/>
                  </a:lnTo>
                  <a:lnTo>
                    <a:pt x="10829" y="19150"/>
                  </a:lnTo>
                  <a:lnTo>
                    <a:pt x="10853" y="19053"/>
                  </a:lnTo>
                  <a:lnTo>
                    <a:pt x="10926" y="18688"/>
                  </a:lnTo>
                  <a:lnTo>
                    <a:pt x="10950" y="18299"/>
                  </a:lnTo>
                  <a:lnTo>
                    <a:pt x="10950" y="17885"/>
                  </a:lnTo>
                  <a:lnTo>
                    <a:pt x="10950" y="17496"/>
                  </a:lnTo>
                  <a:close/>
                  <a:moveTo>
                    <a:pt x="17861" y="1"/>
                  </a:moveTo>
                  <a:lnTo>
                    <a:pt x="17715" y="25"/>
                  </a:lnTo>
                  <a:lnTo>
                    <a:pt x="17447" y="98"/>
                  </a:lnTo>
                  <a:lnTo>
                    <a:pt x="17204" y="171"/>
                  </a:lnTo>
                  <a:lnTo>
                    <a:pt x="17009" y="293"/>
                  </a:lnTo>
                  <a:lnTo>
                    <a:pt x="16839" y="415"/>
                  </a:lnTo>
                  <a:lnTo>
                    <a:pt x="16668" y="585"/>
                  </a:lnTo>
                  <a:lnTo>
                    <a:pt x="16522" y="755"/>
                  </a:lnTo>
                  <a:lnTo>
                    <a:pt x="16401" y="950"/>
                  </a:lnTo>
                  <a:lnTo>
                    <a:pt x="16303" y="1145"/>
                  </a:lnTo>
                  <a:lnTo>
                    <a:pt x="16230" y="1363"/>
                  </a:lnTo>
                  <a:lnTo>
                    <a:pt x="16157" y="1558"/>
                  </a:lnTo>
                  <a:lnTo>
                    <a:pt x="16109" y="1801"/>
                  </a:lnTo>
                  <a:lnTo>
                    <a:pt x="16084" y="2020"/>
                  </a:lnTo>
                  <a:lnTo>
                    <a:pt x="16084" y="2239"/>
                  </a:lnTo>
                  <a:lnTo>
                    <a:pt x="16109" y="2483"/>
                  </a:lnTo>
                  <a:lnTo>
                    <a:pt x="16157" y="2702"/>
                  </a:lnTo>
                  <a:lnTo>
                    <a:pt x="16206" y="2921"/>
                  </a:lnTo>
                  <a:lnTo>
                    <a:pt x="16352" y="3334"/>
                  </a:lnTo>
                  <a:lnTo>
                    <a:pt x="16449" y="3578"/>
                  </a:lnTo>
                  <a:lnTo>
                    <a:pt x="16571" y="3821"/>
                  </a:lnTo>
                  <a:lnTo>
                    <a:pt x="16206" y="4259"/>
                  </a:lnTo>
                  <a:lnTo>
                    <a:pt x="15792" y="4697"/>
                  </a:lnTo>
                  <a:lnTo>
                    <a:pt x="15062" y="5378"/>
                  </a:lnTo>
                  <a:lnTo>
                    <a:pt x="14308" y="6060"/>
                  </a:lnTo>
                  <a:lnTo>
                    <a:pt x="13773" y="6522"/>
                  </a:lnTo>
                  <a:lnTo>
                    <a:pt x="13651" y="6644"/>
                  </a:lnTo>
                  <a:lnTo>
                    <a:pt x="13530" y="6765"/>
                  </a:lnTo>
                  <a:lnTo>
                    <a:pt x="13432" y="6911"/>
                  </a:lnTo>
                  <a:lnTo>
                    <a:pt x="13384" y="7057"/>
                  </a:lnTo>
                  <a:lnTo>
                    <a:pt x="13043" y="6838"/>
                  </a:lnTo>
                  <a:lnTo>
                    <a:pt x="12678" y="6644"/>
                  </a:lnTo>
                  <a:lnTo>
                    <a:pt x="12289" y="6498"/>
                  </a:lnTo>
                  <a:lnTo>
                    <a:pt x="11899" y="6400"/>
                  </a:lnTo>
                  <a:lnTo>
                    <a:pt x="11510" y="6303"/>
                  </a:lnTo>
                  <a:lnTo>
                    <a:pt x="11096" y="6279"/>
                  </a:lnTo>
                  <a:lnTo>
                    <a:pt x="10683" y="6279"/>
                  </a:lnTo>
                  <a:lnTo>
                    <a:pt x="10269" y="6327"/>
                  </a:lnTo>
                  <a:lnTo>
                    <a:pt x="10245" y="6303"/>
                  </a:lnTo>
                  <a:lnTo>
                    <a:pt x="9977" y="6303"/>
                  </a:lnTo>
                  <a:lnTo>
                    <a:pt x="9758" y="6352"/>
                  </a:lnTo>
                  <a:lnTo>
                    <a:pt x="9563" y="6400"/>
                  </a:lnTo>
                  <a:lnTo>
                    <a:pt x="9369" y="6473"/>
                  </a:lnTo>
                  <a:lnTo>
                    <a:pt x="9174" y="6546"/>
                  </a:lnTo>
                  <a:lnTo>
                    <a:pt x="8979" y="6668"/>
                  </a:lnTo>
                  <a:lnTo>
                    <a:pt x="8639" y="6911"/>
                  </a:lnTo>
                  <a:lnTo>
                    <a:pt x="8468" y="6668"/>
                  </a:lnTo>
                  <a:lnTo>
                    <a:pt x="8274" y="6425"/>
                  </a:lnTo>
                  <a:lnTo>
                    <a:pt x="7884" y="5987"/>
                  </a:lnTo>
                  <a:lnTo>
                    <a:pt x="6838" y="4770"/>
                  </a:lnTo>
                  <a:lnTo>
                    <a:pt x="6984" y="4648"/>
                  </a:lnTo>
                  <a:lnTo>
                    <a:pt x="7106" y="4502"/>
                  </a:lnTo>
                  <a:lnTo>
                    <a:pt x="7252" y="4308"/>
                  </a:lnTo>
                  <a:lnTo>
                    <a:pt x="7349" y="4113"/>
                  </a:lnTo>
                  <a:lnTo>
                    <a:pt x="7398" y="3894"/>
                  </a:lnTo>
                  <a:lnTo>
                    <a:pt x="7446" y="3675"/>
                  </a:lnTo>
                  <a:lnTo>
                    <a:pt x="7446" y="3456"/>
                  </a:lnTo>
                  <a:lnTo>
                    <a:pt x="7446" y="3213"/>
                  </a:lnTo>
                  <a:lnTo>
                    <a:pt x="7422" y="2994"/>
                  </a:lnTo>
                  <a:lnTo>
                    <a:pt x="7373" y="2775"/>
                  </a:lnTo>
                  <a:lnTo>
                    <a:pt x="7252" y="2312"/>
                  </a:lnTo>
                  <a:lnTo>
                    <a:pt x="7154" y="2093"/>
                  </a:lnTo>
                  <a:lnTo>
                    <a:pt x="7057" y="1899"/>
                  </a:lnTo>
                  <a:lnTo>
                    <a:pt x="6936" y="1704"/>
                  </a:lnTo>
                  <a:lnTo>
                    <a:pt x="6814" y="1509"/>
                  </a:lnTo>
                  <a:lnTo>
                    <a:pt x="6644" y="1339"/>
                  </a:lnTo>
                  <a:lnTo>
                    <a:pt x="6473" y="1193"/>
                  </a:lnTo>
                  <a:lnTo>
                    <a:pt x="6254" y="1072"/>
                  </a:lnTo>
                  <a:lnTo>
                    <a:pt x="6035" y="1023"/>
                  </a:lnTo>
                  <a:lnTo>
                    <a:pt x="5792" y="999"/>
                  </a:lnTo>
                  <a:lnTo>
                    <a:pt x="5573" y="1047"/>
                  </a:lnTo>
                  <a:lnTo>
                    <a:pt x="5354" y="999"/>
                  </a:lnTo>
                  <a:lnTo>
                    <a:pt x="5135" y="999"/>
                  </a:lnTo>
                  <a:lnTo>
                    <a:pt x="4940" y="1047"/>
                  </a:lnTo>
                  <a:lnTo>
                    <a:pt x="4770" y="1096"/>
                  </a:lnTo>
                  <a:lnTo>
                    <a:pt x="4575" y="1193"/>
                  </a:lnTo>
                  <a:lnTo>
                    <a:pt x="4429" y="1290"/>
                  </a:lnTo>
                  <a:lnTo>
                    <a:pt x="4259" y="1436"/>
                  </a:lnTo>
                  <a:lnTo>
                    <a:pt x="4113" y="1582"/>
                  </a:lnTo>
                  <a:lnTo>
                    <a:pt x="3991" y="1753"/>
                  </a:lnTo>
                  <a:lnTo>
                    <a:pt x="3870" y="1923"/>
                  </a:lnTo>
                  <a:lnTo>
                    <a:pt x="3772" y="2118"/>
                  </a:lnTo>
                  <a:lnTo>
                    <a:pt x="3675" y="2288"/>
                  </a:lnTo>
                  <a:lnTo>
                    <a:pt x="3602" y="2507"/>
                  </a:lnTo>
                  <a:lnTo>
                    <a:pt x="3529" y="2702"/>
                  </a:lnTo>
                  <a:lnTo>
                    <a:pt x="3505" y="2896"/>
                  </a:lnTo>
                  <a:lnTo>
                    <a:pt x="3480" y="3091"/>
                  </a:lnTo>
                  <a:lnTo>
                    <a:pt x="3456" y="3334"/>
                  </a:lnTo>
                  <a:lnTo>
                    <a:pt x="3480" y="3578"/>
                  </a:lnTo>
                  <a:lnTo>
                    <a:pt x="3529" y="3821"/>
                  </a:lnTo>
                  <a:lnTo>
                    <a:pt x="3578" y="4016"/>
                  </a:lnTo>
                  <a:lnTo>
                    <a:pt x="3675" y="4235"/>
                  </a:lnTo>
                  <a:lnTo>
                    <a:pt x="3772" y="4405"/>
                  </a:lnTo>
                  <a:lnTo>
                    <a:pt x="3894" y="4575"/>
                  </a:lnTo>
                  <a:lnTo>
                    <a:pt x="4040" y="4721"/>
                  </a:lnTo>
                  <a:lnTo>
                    <a:pt x="4210" y="4867"/>
                  </a:lnTo>
                  <a:lnTo>
                    <a:pt x="4381" y="4965"/>
                  </a:lnTo>
                  <a:lnTo>
                    <a:pt x="4575" y="5062"/>
                  </a:lnTo>
                  <a:lnTo>
                    <a:pt x="4770" y="5135"/>
                  </a:lnTo>
                  <a:lnTo>
                    <a:pt x="4989" y="5208"/>
                  </a:lnTo>
                  <a:lnTo>
                    <a:pt x="5232" y="5232"/>
                  </a:lnTo>
                  <a:lnTo>
                    <a:pt x="5719" y="5232"/>
                  </a:lnTo>
                  <a:lnTo>
                    <a:pt x="5889" y="5184"/>
                  </a:lnTo>
                  <a:lnTo>
                    <a:pt x="6084" y="5159"/>
                  </a:lnTo>
                  <a:lnTo>
                    <a:pt x="6400" y="5038"/>
                  </a:lnTo>
                  <a:lnTo>
                    <a:pt x="6838" y="5573"/>
                  </a:lnTo>
                  <a:lnTo>
                    <a:pt x="7276" y="6084"/>
                  </a:lnTo>
                  <a:lnTo>
                    <a:pt x="7738" y="6692"/>
                  </a:lnTo>
                  <a:lnTo>
                    <a:pt x="7982" y="6984"/>
                  </a:lnTo>
                  <a:lnTo>
                    <a:pt x="8103" y="7106"/>
                  </a:lnTo>
                  <a:lnTo>
                    <a:pt x="8249" y="7228"/>
                  </a:lnTo>
                  <a:lnTo>
                    <a:pt x="7982" y="7520"/>
                  </a:lnTo>
                  <a:lnTo>
                    <a:pt x="7738" y="7812"/>
                  </a:lnTo>
                  <a:lnTo>
                    <a:pt x="7519" y="8152"/>
                  </a:lnTo>
                  <a:lnTo>
                    <a:pt x="7325" y="8517"/>
                  </a:lnTo>
                  <a:lnTo>
                    <a:pt x="7179" y="8907"/>
                  </a:lnTo>
                  <a:lnTo>
                    <a:pt x="7081" y="9320"/>
                  </a:lnTo>
                  <a:lnTo>
                    <a:pt x="7009" y="9734"/>
                  </a:lnTo>
                  <a:lnTo>
                    <a:pt x="7009" y="10147"/>
                  </a:lnTo>
                  <a:lnTo>
                    <a:pt x="7009" y="10561"/>
                  </a:lnTo>
                  <a:lnTo>
                    <a:pt x="7081" y="10975"/>
                  </a:lnTo>
                  <a:lnTo>
                    <a:pt x="7154" y="11340"/>
                  </a:lnTo>
                  <a:lnTo>
                    <a:pt x="6984" y="11364"/>
                  </a:lnTo>
                  <a:lnTo>
                    <a:pt x="6814" y="11413"/>
                  </a:lnTo>
                  <a:lnTo>
                    <a:pt x="6449" y="11559"/>
                  </a:lnTo>
                  <a:lnTo>
                    <a:pt x="5792" y="11851"/>
                  </a:lnTo>
                  <a:lnTo>
                    <a:pt x="4916" y="12216"/>
                  </a:lnTo>
                  <a:lnTo>
                    <a:pt x="4064" y="12605"/>
                  </a:lnTo>
                  <a:lnTo>
                    <a:pt x="3602" y="12848"/>
                  </a:lnTo>
                  <a:lnTo>
                    <a:pt x="3432" y="12629"/>
                  </a:lnTo>
                  <a:lnTo>
                    <a:pt x="3261" y="12435"/>
                  </a:lnTo>
                  <a:lnTo>
                    <a:pt x="3091" y="12264"/>
                  </a:lnTo>
                  <a:lnTo>
                    <a:pt x="2872" y="12118"/>
                  </a:lnTo>
                  <a:lnTo>
                    <a:pt x="2653" y="12021"/>
                  </a:lnTo>
                  <a:lnTo>
                    <a:pt x="2434" y="11948"/>
                  </a:lnTo>
                  <a:lnTo>
                    <a:pt x="2191" y="11924"/>
                  </a:lnTo>
                  <a:lnTo>
                    <a:pt x="1923" y="11948"/>
                  </a:lnTo>
                  <a:lnTo>
                    <a:pt x="1777" y="11924"/>
                  </a:lnTo>
                  <a:lnTo>
                    <a:pt x="1631" y="11948"/>
                  </a:lnTo>
                  <a:lnTo>
                    <a:pt x="1461" y="11972"/>
                  </a:lnTo>
                  <a:lnTo>
                    <a:pt x="1315" y="12045"/>
                  </a:lnTo>
                  <a:lnTo>
                    <a:pt x="1023" y="12191"/>
                  </a:lnTo>
                  <a:lnTo>
                    <a:pt x="804" y="12386"/>
                  </a:lnTo>
                  <a:lnTo>
                    <a:pt x="633" y="12532"/>
                  </a:lnTo>
                  <a:lnTo>
                    <a:pt x="487" y="12678"/>
                  </a:lnTo>
                  <a:lnTo>
                    <a:pt x="366" y="12848"/>
                  </a:lnTo>
                  <a:lnTo>
                    <a:pt x="268" y="13043"/>
                  </a:lnTo>
                  <a:lnTo>
                    <a:pt x="171" y="13238"/>
                  </a:lnTo>
                  <a:lnTo>
                    <a:pt x="98" y="13432"/>
                  </a:lnTo>
                  <a:lnTo>
                    <a:pt x="49" y="13651"/>
                  </a:lnTo>
                  <a:lnTo>
                    <a:pt x="25" y="13846"/>
                  </a:lnTo>
                  <a:lnTo>
                    <a:pt x="1" y="14089"/>
                  </a:lnTo>
                  <a:lnTo>
                    <a:pt x="25" y="14308"/>
                  </a:lnTo>
                  <a:lnTo>
                    <a:pt x="74" y="14503"/>
                  </a:lnTo>
                  <a:lnTo>
                    <a:pt x="122" y="14722"/>
                  </a:lnTo>
                  <a:lnTo>
                    <a:pt x="195" y="14917"/>
                  </a:lnTo>
                  <a:lnTo>
                    <a:pt x="317" y="15087"/>
                  </a:lnTo>
                  <a:lnTo>
                    <a:pt x="439" y="15257"/>
                  </a:lnTo>
                  <a:lnTo>
                    <a:pt x="560" y="15428"/>
                  </a:lnTo>
                  <a:lnTo>
                    <a:pt x="706" y="15574"/>
                  </a:lnTo>
                  <a:lnTo>
                    <a:pt x="877" y="15695"/>
                  </a:lnTo>
                  <a:lnTo>
                    <a:pt x="1071" y="15817"/>
                  </a:lnTo>
                  <a:lnTo>
                    <a:pt x="1242" y="15914"/>
                  </a:lnTo>
                  <a:lnTo>
                    <a:pt x="1436" y="15987"/>
                  </a:lnTo>
                  <a:lnTo>
                    <a:pt x="1655" y="16036"/>
                  </a:lnTo>
                  <a:lnTo>
                    <a:pt x="1850" y="16085"/>
                  </a:lnTo>
                  <a:lnTo>
                    <a:pt x="2312" y="16085"/>
                  </a:lnTo>
                  <a:lnTo>
                    <a:pt x="2531" y="16036"/>
                  </a:lnTo>
                  <a:lnTo>
                    <a:pt x="2726" y="15963"/>
                  </a:lnTo>
                  <a:lnTo>
                    <a:pt x="2921" y="15890"/>
                  </a:lnTo>
                  <a:lnTo>
                    <a:pt x="3091" y="15793"/>
                  </a:lnTo>
                  <a:lnTo>
                    <a:pt x="3237" y="15671"/>
                  </a:lnTo>
                  <a:lnTo>
                    <a:pt x="3383" y="15525"/>
                  </a:lnTo>
                  <a:lnTo>
                    <a:pt x="3529" y="15355"/>
                  </a:lnTo>
                  <a:lnTo>
                    <a:pt x="3626" y="15184"/>
                  </a:lnTo>
                  <a:lnTo>
                    <a:pt x="3724" y="15014"/>
                  </a:lnTo>
                  <a:lnTo>
                    <a:pt x="3797" y="14819"/>
                  </a:lnTo>
                  <a:lnTo>
                    <a:pt x="3870" y="14625"/>
                  </a:lnTo>
                  <a:lnTo>
                    <a:pt x="3918" y="14406"/>
                  </a:lnTo>
                  <a:lnTo>
                    <a:pt x="3918" y="14211"/>
                  </a:lnTo>
                  <a:lnTo>
                    <a:pt x="3943" y="13992"/>
                  </a:lnTo>
                  <a:lnTo>
                    <a:pt x="3918" y="13773"/>
                  </a:lnTo>
                  <a:lnTo>
                    <a:pt x="3870" y="13530"/>
                  </a:lnTo>
                  <a:lnTo>
                    <a:pt x="3797" y="13311"/>
                  </a:lnTo>
                  <a:lnTo>
                    <a:pt x="4502" y="12970"/>
                  </a:lnTo>
                  <a:lnTo>
                    <a:pt x="5378" y="12581"/>
                  </a:lnTo>
                  <a:lnTo>
                    <a:pt x="6254" y="12216"/>
                  </a:lnTo>
                  <a:lnTo>
                    <a:pt x="6522" y="12118"/>
                  </a:lnTo>
                  <a:lnTo>
                    <a:pt x="6790" y="12021"/>
                  </a:lnTo>
                  <a:lnTo>
                    <a:pt x="7081" y="11924"/>
                  </a:lnTo>
                  <a:lnTo>
                    <a:pt x="7203" y="11851"/>
                  </a:lnTo>
                  <a:lnTo>
                    <a:pt x="7325" y="11778"/>
                  </a:lnTo>
                  <a:lnTo>
                    <a:pt x="7422" y="12021"/>
                  </a:lnTo>
                  <a:lnTo>
                    <a:pt x="7544" y="12240"/>
                  </a:lnTo>
                  <a:lnTo>
                    <a:pt x="7690" y="12459"/>
                  </a:lnTo>
                  <a:lnTo>
                    <a:pt x="7836" y="12678"/>
                  </a:lnTo>
                  <a:lnTo>
                    <a:pt x="8006" y="12873"/>
                  </a:lnTo>
                  <a:lnTo>
                    <a:pt x="8176" y="13043"/>
                  </a:lnTo>
                  <a:lnTo>
                    <a:pt x="8371" y="13213"/>
                  </a:lnTo>
                  <a:lnTo>
                    <a:pt x="8566" y="13384"/>
                  </a:lnTo>
                  <a:lnTo>
                    <a:pt x="8785" y="13530"/>
                  </a:lnTo>
                  <a:lnTo>
                    <a:pt x="9004" y="13651"/>
                  </a:lnTo>
                  <a:lnTo>
                    <a:pt x="9223" y="13773"/>
                  </a:lnTo>
                  <a:lnTo>
                    <a:pt x="9466" y="13870"/>
                  </a:lnTo>
                  <a:lnTo>
                    <a:pt x="9685" y="13968"/>
                  </a:lnTo>
                  <a:lnTo>
                    <a:pt x="9928" y="14041"/>
                  </a:lnTo>
                  <a:lnTo>
                    <a:pt x="10196" y="14114"/>
                  </a:lnTo>
                  <a:lnTo>
                    <a:pt x="10439" y="14162"/>
                  </a:lnTo>
                  <a:lnTo>
                    <a:pt x="10391" y="14308"/>
                  </a:lnTo>
                  <a:lnTo>
                    <a:pt x="10366" y="14454"/>
                  </a:lnTo>
                  <a:lnTo>
                    <a:pt x="10342" y="14844"/>
                  </a:lnTo>
                  <a:lnTo>
                    <a:pt x="10342" y="15209"/>
                  </a:lnTo>
                  <a:lnTo>
                    <a:pt x="10342" y="15963"/>
                  </a:lnTo>
                  <a:lnTo>
                    <a:pt x="10342" y="16936"/>
                  </a:lnTo>
                  <a:lnTo>
                    <a:pt x="10220" y="16961"/>
                  </a:lnTo>
                  <a:lnTo>
                    <a:pt x="10147" y="16985"/>
                  </a:lnTo>
                  <a:lnTo>
                    <a:pt x="10099" y="17034"/>
                  </a:lnTo>
                  <a:lnTo>
                    <a:pt x="10074" y="17082"/>
                  </a:lnTo>
                  <a:lnTo>
                    <a:pt x="10050" y="17155"/>
                  </a:lnTo>
                  <a:lnTo>
                    <a:pt x="9758" y="17253"/>
                  </a:lnTo>
                  <a:lnTo>
                    <a:pt x="9490" y="17399"/>
                  </a:lnTo>
                  <a:lnTo>
                    <a:pt x="9247" y="17569"/>
                  </a:lnTo>
                  <a:lnTo>
                    <a:pt x="9028" y="17763"/>
                  </a:lnTo>
                  <a:lnTo>
                    <a:pt x="8833" y="18007"/>
                  </a:lnTo>
                  <a:lnTo>
                    <a:pt x="8687" y="18299"/>
                  </a:lnTo>
                  <a:lnTo>
                    <a:pt x="8590" y="18591"/>
                  </a:lnTo>
                  <a:lnTo>
                    <a:pt x="8517" y="18907"/>
                  </a:lnTo>
                  <a:lnTo>
                    <a:pt x="8517" y="19126"/>
                  </a:lnTo>
                  <a:lnTo>
                    <a:pt x="8517" y="19345"/>
                  </a:lnTo>
                  <a:lnTo>
                    <a:pt x="8566" y="19564"/>
                  </a:lnTo>
                  <a:lnTo>
                    <a:pt x="8614" y="19783"/>
                  </a:lnTo>
                  <a:lnTo>
                    <a:pt x="8712" y="19978"/>
                  </a:lnTo>
                  <a:lnTo>
                    <a:pt x="8809" y="20172"/>
                  </a:lnTo>
                  <a:lnTo>
                    <a:pt x="8931" y="20343"/>
                  </a:lnTo>
                  <a:lnTo>
                    <a:pt x="9052" y="20513"/>
                  </a:lnTo>
                  <a:lnTo>
                    <a:pt x="9198" y="20659"/>
                  </a:lnTo>
                  <a:lnTo>
                    <a:pt x="9369" y="20805"/>
                  </a:lnTo>
                  <a:lnTo>
                    <a:pt x="9563" y="20927"/>
                  </a:lnTo>
                  <a:lnTo>
                    <a:pt x="9758" y="21024"/>
                  </a:lnTo>
                  <a:lnTo>
                    <a:pt x="9953" y="21121"/>
                  </a:lnTo>
                  <a:lnTo>
                    <a:pt x="10147" y="21170"/>
                  </a:lnTo>
                  <a:lnTo>
                    <a:pt x="10366" y="21219"/>
                  </a:lnTo>
                  <a:lnTo>
                    <a:pt x="10610" y="21243"/>
                  </a:lnTo>
                  <a:lnTo>
                    <a:pt x="10853" y="21243"/>
                  </a:lnTo>
                  <a:lnTo>
                    <a:pt x="11072" y="21194"/>
                  </a:lnTo>
                  <a:lnTo>
                    <a:pt x="11291" y="21146"/>
                  </a:lnTo>
                  <a:lnTo>
                    <a:pt x="11486" y="21073"/>
                  </a:lnTo>
                  <a:lnTo>
                    <a:pt x="11680" y="20975"/>
                  </a:lnTo>
                  <a:lnTo>
                    <a:pt x="11875" y="20854"/>
                  </a:lnTo>
                  <a:lnTo>
                    <a:pt x="12045" y="20708"/>
                  </a:lnTo>
                  <a:lnTo>
                    <a:pt x="12191" y="20537"/>
                  </a:lnTo>
                  <a:lnTo>
                    <a:pt x="12313" y="20367"/>
                  </a:lnTo>
                  <a:lnTo>
                    <a:pt x="12435" y="20172"/>
                  </a:lnTo>
                  <a:lnTo>
                    <a:pt x="12532" y="19978"/>
                  </a:lnTo>
                  <a:lnTo>
                    <a:pt x="12629" y="19783"/>
                  </a:lnTo>
                  <a:lnTo>
                    <a:pt x="12678" y="19564"/>
                  </a:lnTo>
                  <a:lnTo>
                    <a:pt x="12727" y="19345"/>
                  </a:lnTo>
                  <a:lnTo>
                    <a:pt x="12751" y="19126"/>
                  </a:lnTo>
                  <a:lnTo>
                    <a:pt x="12751" y="18883"/>
                  </a:lnTo>
                  <a:lnTo>
                    <a:pt x="12727" y="18712"/>
                  </a:lnTo>
                  <a:lnTo>
                    <a:pt x="12678" y="18518"/>
                  </a:lnTo>
                  <a:lnTo>
                    <a:pt x="12629" y="18347"/>
                  </a:lnTo>
                  <a:lnTo>
                    <a:pt x="12581" y="18177"/>
                  </a:lnTo>
                  <a:lnTo>
                    <a:pt x="12483" y="18031"/>
                  </a:lnTo>
                  <a:lnTo>
                    <a:pt x="12386" y="17885"/>
                  </a:lnTo>
                  <a:lnTo>
                    <a:pt x="12289" y="17739"/>
                  </a:lnTo>
                  <a:lnTo>
                    <a:pt x="12167" y="17617"/>
                  </a:lnTo>
                  <a:lnTo>
                    <a:pt x="11899" y="17374"/>
                  </a:lnTo>
                  <a:lnTo>
                    <a:pt x="11607" y="17180"/>
                  </a:lnTo>
                  <a:lnTo>
                    <a:pt x="11267" y="17058"/>
                  </a:lnTo>
                  <a:lnTo>
                    <a:pt x="10926" y="16961"/>
                  </a:lnTo>
                  <a:lnTo>
                    <a:pt x="10926" y="16717"/>
                  </a:lnTo>
                  <a:lnTo>
                    <a:pt x="10926" y="15598"/>
                  </a:lnTo>
                  <a:lnTo>
                    <a:pt x="10926" y="15014"/>
                  </a:lnTo>
                  <a:lnTo>
                    <a:pt x="10902" y="14649"/>
                  </a:lnTo>
                  <a:lnTo>
                    <a:pt x="10926" y="14454"/>
                  </a:lnTo>
                  <a:lnTo>
                    <a:pt x="10926" y="14381"/>
                  </a:lnTo>
                  <a:lnTo>
                    <a:pt x="10975" y="14308"/>
                  </a:lnTo>
                  <a:lnTo>
                    <a:pt x="10999" y="14211"/>
                  </a:lnTo>
                  <a:lnTo>
                    <a:pt x="11413" y="14187"/>
                  </a:lnTo>
                  <a:lnTo>
                    <a:pt x="11826" y="14114"/>
                  </a:lnTo>
                  <a:lnTo>
                    <a:pt x="11924" y="14114"/>
                  </a:lnTo>
                  <a:lnTo>
                    <a:pt x="11997" y="14089"/>
                  </a:lnTo>
                  <a:lnTo>
                    <a:pt x="12021" y="14065"/>
                  </a:lnTo>
                  <a:lnTo>
                    <a:pt x="12264" y="13992"/>
                  </a:lnTo>
                  <a:lnTo>
                    <a:pt x="12483" y="13919"/>
                  </a:lnTo>
                  <a:lnTo>
                    <a:pt x="12727" y="13822"/>
                  </a:lnTo>
                  <a:lnTo>
                    <a:pt x="12946" y="13700"/>
                  </a:lnTo>
                  <a:lnTo>
                    <a:pt x="13140" y="13578"/>
                  </a:lnTo>
                  <a:lnTo>
                    <a:pt x="13335" y="13432"/>
                  </a:lnTo>
                  <a:lnTo>
                    <a:pt x="13530" y="13286"/>
                  </a:lnTo>
                  <a:lnTo>
                    <a:pt x="13700" y="13116"/>
                  </a:lnTo>
                  <a:lnTo>
                    <a:pt x="13822" y="13140"/>
                  </a:lnTo>
                  <a:lnTo>
                    <a:pt x="13870" y="13116"/>
                  </a:lnTo>
                  <a:lnTo>
                    <a:pt x="13919" y="13067"/>
                  </a:lnTo>
                  <a:lnTo>
                    <a:pt x="13943" y="13043"/>
                  </a:lnTo>
                  <a:lnTo>
                    <a:pt x="13943" y="12970"/>
                  </a:lnTo>
                  <a:lnTo>
                    <a:pt x="13919" y="12921"/>
                  </a:lnTo>
                  <a:lnTo>
                    <a:pt x="14089" y="12727"/>
                  </a:lnTo>
                  <a:lnTo>
                    <a:pt x="14235" y="12508"/>
                  </a:lnTo>
                  <a:lnTo>
                    <a:pt x="14381" y="12289"/>
                  </a:lnTo>
                  <a:lnTo>
                    <a:pt x="14503" y="12045"/>
                  </a:lnTo>
                  <a:lnTo>
                    <a:pt x="14625" y="11802"/>
                  </a:lnTo>
                  <a:lnTo>
                    <a:pt x="14722" y="11559"/>
                  </a:lnTo>
                  <a:lnTo>
                    <a:pt x="14795" y="11315"/>
                  </a:lnTo>
                  <a:lnTo>
                    <a:pt x="14868" y="11048"/>
                  </a:lnTo>
                  <a:lnTo>
                    <a:pt x="14989" y="11096"/>
                  </a:lnTo>
                  <a:lnTo>
                    <a:pt x="15135" y="11145"/>
                  </a:lnTo>
                  <a:lnTo>
                    <a:pt x="15403" y="11169"/>
                  </a:lnTo>
                  <a:lnTo>
                    <a:pt x="16912" y="11364"/>
                  </a:lnTo>
                  <a:lnTo>
                    <a:pt x="17885" y="11510"/>
                  </a:lnTo>
                  <a:lnTo>
                    <a:pt x="17909" y="11753"/>
                  </a:lnTo>
                  <a:lnTo>
                    <a:pt x="17982" y="11997"/>
                  </a:lnTo>
                  <a:lnTo>
                    <a:pt x="18055" y="12264"/>
                  </a:lnTo>
                  <a:lnTo>
                    <a:pt x="18177" y="12483"/>
                  </a:lnTo>
                  <a:lnTo>
                    <a:pt x="18299" y="12678"/>
                  </a:lnTo>
                  <a:lnTo>
                    <a:pt x="18445" y="12848"/>
                  </a:lnTo>
                  <a:lnTo>
                    <a:pt x="18615" y="13019"/>
                  </a:lnTo>
                  <a:lnTo>
                    <a:pt x="18785" y="13140"/>
                  </a:lnTo>
                  <a:lnTo>
                    <a:pt x="18956" y="13262"/>
                  </a:lnTo>
                  <a:lnTo>
                    <a:pt x="19150" y="13359"/>
                  </a:lnTo>
                  <a:lnTo>
                    <a:pt x="19345" y="13432"/>
                  </a:lnTo>
                  <a:lnTo>
                    <a:pt x="19564" y="13481"/>
                  </a:lnTo>
                  <a:lnTo>
                    <a:pt x="19759" y="13505"/>
                  </a:lnTo>
                  <a:lnTo>
                    <a:pt x="19978" y="13530"/>
                  </a:lnTo>
                  <a:lnTo>
                    <a:pt x="20197" y="13530"/>
                  </a:lnTo>
                  <a:lnTo>
                    <a:pt x="20416" y="13505"/>
                  </a:lnTo>
                  <a:lnTo>
                    <a:pt x="20610" y="13457"/>
                  </a:lnTo>
                  <a:lnTo>
                    <a:pt x="20829" y="13384"/>
                  </a:lnTo>
                  <a:lnTo>
                    <a:pt x="21024" y="13311"/>
                  </a:lnTo>
                  <a:lnTo>
                    <a:pt x="21219" y="13189"/>
                  </a:lnTo>
                  <a:lnTo>
                    <a:pt x="21413" y="13067"/>
                  </a:lnTo>
                  <a:lnTo>
                    <a:pt x="21608" y="12921"/>
                  </a:lnTo>
                  <a:lnTo>
                    <a:pt x="21754" y="12751"/>
                  </a:lnTo>
                  <a:lnTo>
                    <a:pt x="21876" y="12581"/>
                  </a:lnTo>
                  <a:lnTo>
                    <a:pt x="21973" y="12386"/>
                  </a:lnTo>
                  <a:lnTo>
                    <a:pt x="22070" y="12191"/>
                  </a:lnTo>
                  <a:lnTo>
                    <a:pt x="22119" y="11997"/>
                  </a:lnTo>
                  <a:lnTo>
                    <a:pt x="22168" y="11778"/>
                  </a:lnTo>
                  <a:lnTo>
                    <a:pt x="22192" y="11583"/>
                  </a:lnTo>
                  <a:lnTo>
                    <a:pt x="22192" y="11364"/>
                  </a:lnTo>
                  <a:lnTo>
                    <a:pt x="22143" y="11145"/>
                  </a:lnTo>
                  <a:lnTo>
                    <a:pt x="22095" y="10926"/>
                  </a:lnTo>
                  <a:lnTo>
                    <a:pt x="22022" y="10731"/>
                  </a:lnTo>
                  <a:lnTo>
                    <a:pt x="21949" y="10537"/>
                  </a:lnTo>
                  <a:lnTo>
                    <a:pt x="21827" y="10342"/>
                  </a:lnTo>
                  <a:lnTo>
                    <a:pt x="21681" y="10172"/>
                  </a:lnTo>
                  <a:lnTo>
                    <a:pt x="21559" y="10050"/>
                  </a:lnTo>
                  <a:lnTo>
                    <a:pt x="21413" y="9928"/>
                  </a:lnTo>
                  <a:lnTo>
                    <a:pt x="21267" y="9831"/>
                  </a:lnTo>
                  <a:lnTo>
                    <a:pt x="21121" y="9734"/>
                  </a:lnTo>
                  <a:lnTo>
                    <a:pt x="20951" y="9661"/>
                  </a:lnTo>
                  <a:lnTo>
                    <a:pt x="20781" y="9612"/>
                  </a:lnTo>
                  <a:lnTo>
                    <a:pt x="20416" y="9515"/>
                  </a:lnTo>
                  <a:lnTo>
                    <a:pt x="20026" y="9466"/>
                  </a:lnTo>
                  <a:lnTo>
                    <a:pt x="19661" y="9490"/>
                  </a:lnTo>
                  <a:lnTo>
                    <a:pt x="19467" y="9515"/>
                  </a:lnTo>
                  <a:lnTo>
                    <a:pt x="19296" y="9563"/>
                  </a:lnTo>
                  <a:lnTo>
                    <a:pt x="19126" y="9636"/>
                  </a:lnTo>
                  <a:lnTo>
                    <a:pt x="18956" y="9709"/>
                  </a:lnTo>
                  <a:lnTo>
                    <a:pt x="18931" y="9709"/>
                  </a:lnTo>
                  <a:lnTo>
                    <a:pt x="18737" y="9807"/>
                  </a:lnTo>
                  <a:lnTo>
                    <a:pt x="18542" y="9928"/>
                  </a:lnTo>
                  <a:lnTo>
                    <a:pt x="18372" y="10074"/>
                  </a:lnTo>
                  <a:lnTo>
                    <a:pt x="18250" y="10245"/>
                  </a:lnTo>
                  <a:lnTo>
                    <a:pt x="18128" y="10415"/>
                  </a:lnTo>
                  <a:lnTo>
                    <a:pt x="18031" y="10610"/>
                  </a:lnTo>
                  <a:lnTo>
                    <a:pt x="17958" y="10804"/>
                  </a:lnTo>
                  <a:lnTo>
                    <a:pt x="17909" y="11023"/>
                  </a:lnTo>
                  <a:lnTo>
                    <a:pt x="16595" y="10853"/>
                  </a:lnTo>
                  <a:lnTo>
                    <a:pt x="15890" y="10756"/>
                  </a:lnTo>
                  <a:lnTo>
                    <a:pt x="15354" y="10707"/>
                  </a:lnTo>
                  <a:lnTo>
                    <a:pt x="15111" y="10683"/>
                  </a:lnTo>
                  <a:lnTo>
                    <a:pt x="14917" y="10707"/>
                  </a:lnTo>
                  <a:lnTo>
                    <a:pt x="14941" y="10366"/>
                  </a:lnTo>
                  <a:lnTo>
                    <a:pt x="14941" y="10001"/>
                  </a:lnTo>
                  <a:lnTo>
                    <a:pt x="14917" y="9636"/>
                  </a:lnTo>
                  <a:lnTo>
                    <a:pt x="14844" y="9296"/>
                  </a:lnTo>
                  <a:lnTo>
                    <a:pt x="14892" y="9247"/>
                  </a:lnTo>
                  <a:lnTo>
                    <a:pt x="14892" y="9223"/>
                  </a:lnTo>
                  <a:lnTo>
                    <a:pt x="14868" y="9174"/>
                  </a:lnTo>
                  <a:lnTo>
                    <a:pt x="14844" y="9150"/>
                  </a:lnTo>
                  <a:lnTo>
                    <a:pt x="14819" y="9126"/>
                  </a:lnTo>
                  <a:lnTo>
                    <a:pt x="14722" y="8858"/>
                  </a:lnTo>
                  <a:lnTo>
                    <a:pt x="14625" y="8590"/>
                  </a:lnTo>
                  <a:lnTo>
                    <a:pt x="14503" y="8323"/>
                  </a:lnTo>
                  <a:lnTo>
                    <a:pt x="14357" y="8079"/>
                  </a:lnTo>
                  <a:lnTo>
                    <a:pt x="14187" y="7860"/>
                  </a:lnTo>
                  <a:lnTo>
                    <a:pt x="14016" y="7641"/>
                  </a:lnTo>
                  <a:lnTo>
                    <a:pt x="13822" y="7447"/>
                  </a:lnTo>
                  <a:lnTo>
                    <a:pt x="13627" y="7252"/>
                  </a:lnTo>
                  <a:lnTo>
                    <a:pt x="13773" y="7179"/>
                  </a:lnTo>
                  <a:lnTo>
                    <a:pt x="13919" y="7106"/>
                  </a:lnTo>
                  <a:lnTo>
                    <a:pt x="14187" y="6887"/>
                  </a:lnTo>
                  <a:lnTo>
                    <a:pt x="14673" y="6425"/>
                  </a:lnTo>
                  <a:lnTo>
                    <a:pt x="15500" y="5695"/>
                  </a:lnTo>
                  <a:lnTo>
                    <a:pt x="15890" y="5330"/>
                  </a:lnTo>
                  <a:lnTo>
                    <a:pt x="16279" y="4940"/>
                  </a:lnTo>
                  <a:lnTo>
                    <a:pt x="16620" y="4600"/>
                  </a:lnTo>
                  <a:lnTo>
                    <a:pt x="16912" y="4235"/>
                  </a:lnTo>
                  <a:lnTo>
                    <a:pt x="17106" y="4283"/>
                  </a:lnTo>
                  <a:lnTo>
                    <a:pt x="17666" y="4283"/>
                  </a:lnTo>
                  <a:lnTo>
                    <a:pt x="17909" y="4259"/>
                  </a:lnTo>
                  <a:lnTo>
                    <a:pt x="18128" y="4235"/>
                  </a:lnTo>
                  <a:lnTo>
                    <a:pt x="18347" y="4162"/>
                  </a:lnTo>
                  <a:lnTo>
                    <a:pt x="18566" y="4089"/>
                  </a:lnTo>
                  <a:lnTo>
                    <a:pt x="18785" y="3991"/>
                  </a:lnTo>
                  <a:lnTo>
                    <a:pt x="18980" y="3894"/>
                  </a:lnTo>
                  <a:lnTo>
                    <a:pt x="19150" y="3772"/>
                  </a:lnTo>
                  <a:lnTo>
                    <a:pt x="19345" y="3626"/>
                  </a:lnTo>
                  <a:lnTo>
                    <a:pt x="19491" y="3480"/>
                  </a:lnTo>
                  <a:lnTo>
                    <a:pt x="19637" y="3310"/>
                  </a:lnTo>
                  <a:lnTo>
                    <a:pt x="19783" y="3140"/>
                  </a:lnTo>
                  <a:lnTo>
                    <a:pt x="19880" y="2945"/>
                  </a:lnTo>
                  <a:lnTo>
                    <a:pt x="19978" y="2726"/>
                  </a:lnTo>
                  <a:lnTo>
                    <a:pt x="20051" y="2531"/>
                  </a:lnTo>
                  <a:lnTo>
                    <a:pt x="20124" y="2288"/>
                  </a:lnTo>
                  <a:lnTo>
                    <a:pt x="20148" y="2069"/>
                  </a:lnTo>
                  <a:lnTo>
                    <a:pt x="20172" y="1874"/>
                  </a:lnTo>
                  <a:lnTo>
                    <a:pt x="20148" y="1680"/>
                  </a:lnTo>
                  <a:lnTo>
                    <a:pt x="20099" y="1485"/>
                  </a:lnTo>
                  <a:lnTo>
                    <a:pt x="20051" y="1290"/>
                  </a:lnTo>
                  <a:lnTo>
                    <a:pt x="19953" y="1120"/>
                  </a:lnTo>
                  <a:lnTo>
                    <a:pt x="19856" y="974"/>
                  </a:lnTo>
                  <a:lnTo>
                    <a:pt x="19759" y="804"/>
                  </a:lnTo>
                  <a:lnTo>
                    <a:pt x="19613" y="682"/>
                  </a:lnTo>
                  <a:lnTo>
                    <a:pt x="19467" y="536"/>
                  </a:lnTo>
                  <a:lnTo>
                    <a:pt x="19321" y="415"/>
                  </a:lnTo>
                  <a:lnTo>
                    <a:pt x="19150" y="317"/>
                  </a:lnTo>
                  <a:lnTo>
                    <a:pt x="18980" y="244"/>
                  </a:lnTo>
                  <a:lnTo>
                    <a:pt x="18810" y="171"/>
                  </a:lnTo>
                  <a:lnTo>
                    <a:pt x="18615" y="123"/>
                  </a:lnTo>
                  <a:lnTo>
                    <a:pt x="18420" y="74"/>
                  </a:lnTo>
                  <a:lnTo>
                    <a:pt x="18226" y="74"/>
                  </a:lnTo>
                  <a:lnTo>
                    <a:pt x="18104" y="25"/>
                  </a:lnTo>
                  <a:lnTo>
                    <a:pt x="17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927" name="Shape 927"/>
          <p:cNvGrpSpPr/>
          <p:nvPr/>
        </p:nvGrpSpPr>
        <p:grpSpPr>
          <a:xfrm>
            <a:off x="4636248" y="5200783"/>
            <a:ext cx="580659" cy="557632"/>
            <a:chOff x="4652503" y="1789277"/>
            <a:chExt cx="1109400" cy="1110600"/>
          </a:xfrm>
        </p:grpSpPr>
        <p:grpSp>
          <p:nvGrpSpPr>
            <p:cNvPr id="928" name="Shape 928"/>
            <p:cNvGrpSpPr/>
            <p:nvPr/>
          </p:nvGrpSpPr>
          <p:grpSpPr>
            <a:xfrm>
              <a:off x="4652503" y="1789277"/>
              <a:ext cx="1109400" cy="1110600"/>
              <a:chOff x="1505553" y="1948452"/>
              <a:chExt cx="1109400" cy="1110600"/>
            </a:xfrm>
          </p:grpSpPr>
          <p:sp>
            <p:nvSpPr>
              <p:cNvPr id="929" name="Shape 929"/>
              <p:cNvSpPr/>
              <p:nvPr/>
            </p:nvSpPr>
            <p:spPr>
              <a:xfrm>
                <a:off x="1817700" y="2286000"/>
                <a:ext cx="541262" cy="474781"/>
              </a:xfrm>
              <a:custGeom>
                <a:avLst/>
                <a:gdLst/>
                <a:ahLst/>
                <a:cxnLst/>
                <a:rect l="0" t="0" r="0" b="0"/>
                <a:pathLst>
                  <a:path w="22192" h="21243" extrusionOk="0">
                    <a:moveTo>
                      <a:pt x="17812" y="512"/>
                    </a:moveTo>
                    <a:lnTo>
                      <a:pt x="17909" y="585"/>
                    </a:lnTo>
                    <a:lnTo>
                      <a:pt x="17958" y="609"/>
                    </a:lnTo>
                    <a:lnTo>
                      <a:pt x="18031" y="634"/>
                    </a:lnTo>
                    <a:lnTo>
                      <a:pt x="18201" y="634"/>
                    </a:lnTo>
                    <a:lnTo>
                      <a:pt x="18396" y="658"/>
                    </a:lnTo>
                    <a:lnTo>
                      <a:pt x="18566" y="682"/>
                    </a:lnTo>
                    <a:lnTo>
                      <a:pt x="18712" y="755"/>
                    </a:lnTo>
                    <a:lnTo>
                      <a:pt x="18858" y="828"/>
                    </a:lnTo>
                    <a:lnTo>
                      <a:pt x="19004" y="926"/>
                    </a:lnTo>
                    <a:lnTo>
                      <a:pt x="19126" y="1023"/>
                    </a:lnTo>
                    <a:lnTo>
                      <a:pt x="19248" y="1145"/>
                    </a:lnTo>
                    <a:lnTo>
                      <a:pt x="19345" y="1266"/>
                    </a:lnTo>
                    <a:lnTo>
                      <a:pt x="19442" y="1388"/>
                    </a:lnTo>
                    <a:lnTo>
                      <a:pt x="19491" y="1558"/>
                    </a:lnTo>
                    <a:lnTo>
                      <a:pt x="19540" y="1704"/>
                    </a:lnTo>
                    <a:lnTo>
                      <a:pt x="19564" y="1874"/>
                    </a:lnTo>
                    <a:lnTo>
                      <a:pt x="19564" y="2045"/>
                    </a:lnTo>
                    <a:lnTo>
                      <a:pt x="19564" y="2239"/>
                    </a:lnTo>
                    <a:lnTo>
                      <a:pt x="19515" y="2410"/>
                    </a:lnTo>
                    <a:lnTo>
                      <a:pt x="19467" y="2580"/>
                    </a:lnTo>
                    <a:lnTo>
                      <a:pt x="19394" y="2750"/>
                    </a:lnTo>
                    <a:lnTo>
                      <a:pt x="19296" y="2896"/>
                    </a:lnTo>
                    <a:lnTo>
                      <a:pt x="19199" y="3018"/>
                    </a:lnTo>
                    <a:lnTo>
                      <a:pt x="19077" y="3140"/>
                    </a:lnTo>
                    <a:lnTo>
                      <a:pt x="18956" y="3237"/>
                    </a:lnTo>
                    <a:lnTo>
                      <a:pt x="18810" y="3334"/>
                    </a:lnTo>
                    <a:lnTo>
                      <a:pt x="18664" y="3407"/>
                    </a:lnTo>
                    <a:lnTo>
                      <a:pt x="18347" y="3529"/>
                    </a:lnTo>
                    <a:lnTo>
                      <a:pt x="18031" y="3602"/>
                    </a:lnTo>
                    <a:lnTo>
                      <a:pt x="17690" y="3651"/>
                    </a:lnTo>
                    <a:lnTo>
                      <a:pt x="17350" y="3651"/>
                    </a:lnTo>
                    <a:lnTo>
                      <a:pt x="17423" y="3553"/>
                    </a:lnTo>
                    <a:lnTo>
                      <a:pt x="17666" y="3213"/>
                    </a:lnTo>
                    <a:lnTo>
                      <a:pt x="17885" y="2823"/>
                    </a:lnTo>
                    <a:lnTo>
                      <a:pt x="17982" y="2629"/>
                    </a:lnTo>
                    <a:lnTo>
                      <a:pt x="18055" y="2410"/>
                    </a:lnTo>
                    <a:lnTo>
                      <a:pt x="18128" y="2215"/>
                    </a:lnTo>
                    <a:lnTo>
                      <a:pt x="18153" y="2020"/>
                    </a:lnTo>
                    <a:lnTo>
                      <a:pt x="18153" y="1947"/>
                    </a:lnTo>
                    <a:lnTo>
                      <a:pt x="18104" y="1899"/>
                    </a:lnTo>
                    <a:lnTo>
                      <a:pt x="18080" y="1850"/>
                    </a:lnTo>
                    <a:lnTo>
                      <a:pt x="18007" y="1826"/>
                    </a:lnTo>
                    <a:lnTo>
                      <a:pt x="17958" y="1801"/>
                    </a:lnTo>
                    <a:lnTo>
                      <a:pt x="17885" y="1801"/>
                    </a:lnTo>
                    <a:lnTo>
                      <a:pt x="17836" y="1826"/>
                    </a:lnTo>
                    <a:lnTo>
                      <a:pt x="17788" y="1874"/>
                    </a:lnTo>
                    <a:lnTo>
                      <a:pt x="17666" y="2020"/>
                    </a:lnTo>
                    <a:lnTo>
                      <a:pt x="17569" y="2191"/>
                    </a:lnTo>
                    <a:lnTo>
                      <a:pt x="17374" y="2556"/>
                    </a:lnTo>
                    <a:lnTo>
                      <a:pt x="17179" y="2896"/>
                    </a:lnTo>
                    <a:lnTo>
                      <a:pt x="16985" y="3261"/>
                    </a:lnTo>
                    <a:lnTo>
                      <a:pt x="16912" y="3067"/>
                    </a:lnTo>
                    <a:lnTo>
                      <a:pt x="16839" y="2848"/>
                    </a:lnTo>
                    <a:lnTo>
                      <a:pt x="16766" y="2653"/>
                    </a:lnTo>
                    <a:lnTo>
                      <a:pt x="16741" y="2458"/>
                    </a:lnTo>
                    <a:lnTo>
                      <a:pt x="16717" y="2239"/>
                    </a:lnTo>
                    <a:lnTo>
                      <a:pt x="16717" y="2020"/>
                    </a:lnTo>
                    <a:lnTo>
                      <a:pt x="16741" y="1801"/>
                    </a:lnTo>
                    <a:lnTo>
                      <a:pt x="16766" y="1582"/>
                    </a:lnTo>
                    <a:lnTo>
                      <a:pt x="16814" y="1436"/>
                    </a:lnTo>
                    <a:lnTo>
                      <a:pt x="16887" y="1315"/>
                    </a:lnTo>
                    <a:lnTo>
                      <a:pt x="16960" y="1169"/>
                    </a:lnTo>
                    <a:lnTo>
                      <a:pt x="17033" y="1047"/>
                    </a:lnTo>
                    <a:lnTo>
                      <a:pt x="17252" y="828"/>
                    </a:lnTo>
                    <a:lnTo>
                      <a:pt x="17496" y="658"/>
                    </a:lnTo>
                    <a:lnTo>
                      <a:pt x="17642" y="585"/>
                    </a:lnTo>
                    <a:lnTo>
                      <a:pt x="17812" y="512"/>
                    </a:lnTo>
                    <a:close/>
                    <a:moveTo>
                      <a:pt x="5111" y="1582"/>
                    </a:moveTo>
                    <a:lnTo>
                      <a:pt x="5159" y="1655"/>
                    </a:lnTo>
                    <a:lnTo>
                      <a:pt x="5232" y="1704"/>
                    </a:lnTo>
                    <a:lnTo>
                      <a:pt x="5305" y="1728"/>
                    </a:lnTo>
                    <a:lnTo>
                      <a:pt x="5403" y="1704"/>
                    </a:lnTo>
                    <a:lnTo>
                      <a:pt x="5573" y="1655"/>
                    </a:lnTo>
                    <a:lnTo>
                      <a:pt x="5719" y="1631"/>
                    </a:lnTo>
                    <a:lnTo>
                      <a:pt x="5987" y="1631"/>
                    </a:lnTo>
                    <a:lnTo>
                      <a:pt x="6133" y="1680"/>
                    </a:lnTo>
                    <a:lnTo>
                      <a:pt x="6230" y="1753"/>
                    </a:lnTo>
                    <a:lnTo>
                      <a:pt x="6352" y="1850"/>
                    </a:lnTo>
                    <a:lnTo>
                      <a:pt x="6473" y="1996"/>
                    </a:lnTo>
                    <a:lnTo>
                      <a:pt x="6595" y="2264"/>
                    </a:lnTo>
                    <a:lnTo>
                      <a:pt x="6717" y="2531"/>
                    </a:lnTo>
                    <a:lnTo>
                      <a:pt x="6790" y="2799"/>
                    </a:lnTo>
                    <a:lnTo>
                      <a:pt x="6838" y="3091"/>
                    </a:lnTo>
                    <a:lnTo>
                      <a:pt x="6887" y="3286"/>
                    </a:lnTo>
                    <a:lnTo>
                      <a:pt x="6887" y="3456"/>
                    </a:lnTo>
                    <a:lnTo>
                      <a:pt x="6863" y="3626"/>
                    </a:lnTo>
                    <a:lnTo>
                      <a:pt x="6814" y="3797"/>
                    </a:lnTo>
                    <a:lnTo>
                      <a:pt x="6765" y="3943"/>
                    </a:lnTo>
                    <a:lnTo>
                      <a:pt x="6692" y="4064"/>
                    </a:lnTo>
                    <a:lnTo>
                      <a:pt x="6595" y="4186"/>
                    </a:lnTo>
                    <a:lnTo>
                      <a:pt x="6473" y="4308"/>
                    </a:lnTo>
                    <a:lnTo>
                      <a:pt x="6303" y="4040"/>
                    </a:lnTo>
                    <a:lnTo>
                      <a:pt x="6133" y="3797"/>
                    </a:lnTo>
                    <a:lnTo>
                      <a:pt x="5987" y="3529"/>
                    </a:lnTo>
                    <a:lnTo>
                      <a:pt x="5865" y="3261"/>
                    </a:lnTo>
                    <a:lnTo>
                      <a:pt x="5816" y="3164"/>
                    </a:lnTo>
                    <a:lnTo>
                      <a:pt x="5719" y="2994"/>
                    </a:lnTo>
                    <a:lnTo>
                      <a:pt x="5670" y="2921"/>
                    </a:lnTo>
                    <a:lnTo>
                      <a:pt x="5597" y="2872"/>
                    </a:lnTo>
                    <a:lnTo>
                      <a:pt x="5524" y="2848"/>
                    </a:lnTo>
                    <a:lnTo>
                      <a:pt x="5476" y="2896"/>
                    </a:lnTo>
                    <a:lnTo>
                      <a:pt x="5403" y="2969"/>
                    </a:lnTo>
                    <a:lnTo>
                      <a:pt x="5378" y="3067"/>
                    </a:lnTo>
                    <a:lnTo>
                      <a:pt x="5378" y="3164"/>
                    </a:lnTo>
                    <a:lnTo>
                      <a:pt x="5378" y="3261"/>
                    </a:lnTo>
                    <a:lnTo>
                      <a:pt x="5451" y="3456"/>
                    </a:lnTo>
                    <a:lnTo>
                      <a:pt x="5524" y="3626"/>
                    </a:lnTo>
                    <a:lnTo>
                      <a:pt x="5768" y="4089"/>
                    </a:lnTo>
                    <a:lnTo>
                      <a:pt x="6035" y="4551"/>
                    </a:lnTo>
                    <a:lnTo>
                      <a:pt x="5768" y="4624"/>
                    </a:lnTo>
                    <a:lnTo>
                      <a:pt x="5451" y="4648"/>
                    </a:lnTo>
                    <a:lnTo>
                      <a:pt x="5257" y="4648"/>
                    </a:lnTo>
                    <a:lnTo>
                      <a:pt x="5086" y="4624"/>
                    </a:lnTo>
                    <a:lnTo>
                      <a:pt x="4940" y="4600"/>
                    </a:lnTo>
                    <a:lnTo>
                      <a:pt x="4794" y="4551"/>
                    </a:lnTo>
                    <a:lnTo>
                      <a:pt x="4673" y="4478"/>
                    </a:lnTo>
                    <a:lnTo>
                      <a:pt x="4551" y="4381"/>
                    </a:lnTo>
                    <a:lnTo>
                      <a:pt x="4429" y="4308"/>
                    </a:lnTo>
                    <a:lnTo>
                      <a:pt x="4356" y="4186"/>
                    </a:lnTo>
                    <a:lnTo>
                      <a:pt x="4259" y="4064"/>
                    </a:lnTo>
                    <a:lnTo>
                      <a:pt x="4186" y="3943"/>
                    </a:lnTo>
                    <a:lnTo>
                      <a:pt x="4137" y="3821"/>
                    </a:lnTo>
                    <a:lnTo>
                      <a:pt x="4089" y="3675"/>
                    </a:lnTo>
                    <a:lnTo>
                      <a:pt x="4064" y="3505"/>
                    </a:lnTo>
                    <a:lnTo>
                      <a:pt x="4064" y="3359"/>
                    </a:lnTo>
                    <a:lnTo>
                      <a:pt x="4064" y="3188"/>
                    </a:lnTo>
                    <a:lnTo>
                      <a:pt x="4089" y="3018"/>
                    </a:lnTo>
                    <a:lnTo>
                      <a:pt x="4137" y="2775"/>
                    </a:lnTo>
                    <a:lnTo>
                      <a:pt x="4210" y="2556"/>
                    </a:lnTo>
                    <a:lnTo>
                      <a:pt x="4308" y="2337"/>
                    </a:lnTo>
                    <a:lnTo>
                      <a:pt x="4429" y="2142"/>
                    </a:lnTo>
                    <a:lnTo>
                      <a:pt x="4551" y="1972"/>
                    </a:lnTo>
                    <a:lnTo>
                      <a:pt x="4721" y="1801"/>
                    </a:lnTo>
                    <a:lnTo>
                      <a:pt x="4916" y="1680"/>
                    </a:lnTo>
                    <a:lnTo>
                      <a:pt x="5111" y="1582"/>
                    </a:lnTo>
                    <a:close/>
                    <a:moveTo>
                      <a:pt x="12532" y="7544"/>
                    </a:moveTo>
                    <a:lnTo>
                      <a:pt x="12264" y="7568"/>
                    </a:lnTo>
                    <a:lnTo>
                      <a:pt x="11997" y="7593"/>
                    </a:lnTo>
                    <a:lnTo>
                      <a:pt x="11753" y="7641"/>
                    </a:lnTo>
                    <a:lnTo>
                      <a:pt x="11486" y="7690"/>
                    </a:lnTo>
                    <a:lnTo>
                      <a:pt x="11218" y="7763"/>
                    </a:lnTo>
                    <a:lnTo>
                      <a:pt x="10975" y="7885"/>
                    </a:lnTo>
                    <a:lnTo>
                      <a:pt x="10926" y="7933"/>
                    </a:lnTo>
                    <a:lnTo>
                      <a:pt x="10926" y="8006"/>
                    </a:lnTo>
                    <a:lnTo>
                      <a:pt x="10975" y="8055"/>
                    </a:lnTo>
                    <a:lnTo>
                      <a:pt x="11048" y="8079"/>
                    </a:lnTo>
                    <a:lnTo>
                      <a:pt x="11315" y="8055"/>
                    </a:lnTo>
                    <a:lnTo>
                      <a:pt x="11583" y="8031"/>
                    </a:lnTo>
                    <a:lnTo>
                      <a:pt x="11875" y="7982"/>
                    </a:lnTo>
                    <a:lnTo>
                      <a:pt x="12143" y="7933"/>
                    </a:lnTo>
                    <a:lnTo>
                      <a:pt x="12386" y="7909"/>
                    </a:lnTo>
                    <a:lnTo>
                      <a:pt x="12605" y="7909"/>
                    </a:lnTo>
                    <a:lnTo>
                      <a:pt x="12824" y="7885"/>
                    </a:lnTo>
                    <a:lnTo>
                      <a:pt x="12946" y="7860"/>
                    </a:lnTo>
                    <a:lnTo>
                      <a:pt x="13043" y="7787"/>
                    </a:lnTo>
                    <a:lnTo>
                      <a:pt x="13067" y="7763"/>
                    </a:lnTo>
                    <a:lnTo>
                      <a:pt x="13092" y="7714"/>
                    </a:lnTo>
                    <a:lnTo>
                      <a:pt x="13067" y="7690"/>
                    </a:lnTo>
                    <a:lnTo>
                      <a:pt x="13043" y="7641"/>
                    </a:lnTo>
                    <a:lnTo>
                      <a:pt x="12921" y="7593"/>
                    </a:lnTo>
                    <a:lnTo>
                      <a:pt x="12800" y="7544"/>
                    </a:lnTo>
                    <a:close/>
                    <a:moveTo>
                      <a:pt x="20002" y="10026"/>
                    </a:moveTo>
                    <a:lnTo>
                      <a:pt x="20172" y="10050"/>
                    </a:lnTo>
                    <a:lnTo>
                      <a:pt x="20367" y="10074"/>
                    </a:lnTo>
                    <a:lnTo>
                      <a:pt x="20537" y="10099"/>
                    </a:lnTo>
                    <a:lnTo>
                      <a:pt x="20708" y="10172"/>
                    </a:lnTo>
                    <a:lnTo>
                      <a:pt x="20854" y="10245"/>
                    </a:lnTo>
                    <a:lnTo>
                      <a:pt x="21024" y="10342"/>
                    </a:lnTo>
                    <a:lnTo>
                      <a:pt x="21194" y="10439"/>
                    </a:lnTo>
                    <a:lnTo>
                      <a:pt x="21316" y="10585"/>
                    </a:lnTo>
                    <a:lnTo>
                      <a:pt x="21438" y="10707"/>
                    </a:lnTo>
                    <a:lnTo>
                      <a:pt x="21511" y="10877"/>
                    </a:lnTo>
                    <a:lnTo>
                      <a:pt x="21584" y="11023"/>
                    </a:lnTo>
                    <a:lnTo>
                      <a:pt x="21608" y="11194"/>
                    </a:lnTo>
                    <a:lnTo>
                      <a:pt x="21632" y="11364"/>
                    </a:lnTo>
                    <a:lnTo>
                      <a:pt x="21632" y="11534"/>
                    </a:lnTo>
                    <a:lnTo>
                      <a:pt x="21608" y="11705"/>
                    </a:lnTo>
                    <a:lnTo>
                      <a:pt x="21559" y="11875"/>
                    </a:lnTo>
                    <a:lnTo>
                      <a:pt x="21511" y="12021"/>
                    </a:lnTo>
                    <a:lnTo>
                      <a:pt x="21438" y="12191"/>
                    </a:lnTo>
                    <a:lnTo>
                      <a:pt x="21340" y="12337"/>
                    </a:lnTo>
                    <a:lnTo>
                      <a:pt x="21219" y="12483"/>
                    </a:lnTo>
                    <a:lnTo>
                      <a:pt x="21097" y="12605"/>
                    </a:lnTo>
                    <a:lnTo>
                      <a:pt x="20951" y="12702"/>
                    </a:lnTo>
                    <a:lnTo>
                      <a:pt x="20805" y="12800"/>
                    </a:lnTo>
                    <a:lnTo>
                      <a:pt x="20635" y="12873"/>
                    </a:lnTo>
                    <a:lnTo>
                      <a:pt x="20489" y="12921"/>
                    </a:lnTo>
                    <a:lnTo>
                      <a:pt x="20343" y="12970"/>
                    </a:lnTo>
                    <a:lnTo>
                      <a:pt x="20172" y="12994"/>
                    </a:lnTo>
                    <a:lnTo>
                      <a:pt x="20026" y="12994"/>
                    </a:lnTo>
                    <a:lnTo>
                      <a:pt x="19856" y="12970"/>
                    </a:lnTo>
                    <a:lnTo>
                      <a:pt x="19710" y="12946"/>
                    </a:lnTo>
                    <a:lnTo>
                      <a:pt x="19540" y="12897"/>
                    </a:lnTo>
                    <a:lnTo>
                      <a:pt x="19394" y="12848"/>
                    </a:lnTo>
                    <a:lnTo>
                      <a:pt x="19248" y="12775"/>
                    </a:lnTo>
                    <a:lnTo>
                      <a:pt x="19126" y="12678"/>
                    </a:lnTo>
                    <a:lnTo>
                      <a:pt x="18980" y="12581"/>
                    </a:lnTo>
                    <a:lnTo>
                      <a:pt x="18858" y="12459"/>
                    </a:lnTo>
                    <a:lnTo>
                      <a:pt x="18761" y="12337"/>
                    </a:lnTo>
                    <a:lnTo>
                      <a:pt x="18664" y="12216"/>
                    </a:lnTo>
                    <a:lnTo>
                      <a:pt x="18566" y="12070"/>
                    </a:lnTo>
                    <a:lnTo>
                      <a:pt x="18493" y="11899"/>
                    </a:lnTo>
                    <a:lnTo>
                      <a:pt x="18445" y="11729"/>
                    </a:lnTo>
                    <a:lnTo>
                      <a:pt x="18420" y="11583"/>
                    </a:lnTo>
                    <a:lnTo>
                      <a:pt x="19783" y="11753"/>
                    </a:lnTo>
                    <a:lnTo>
                      <a:pt x="19880" y="11753"/>
                    </a:lnTo>
                    <a:lnTo>
                      <a:pt x="19953" y="11705"/>
                    </a:lnTo>
                    <a:lnTo>
                      <a:pt x="20002" y="11632"/>
                    </a:lnTo>
                    <a:lnTo>
                      <a:pt x="20026" y="11534"/>
                    </a:lnTo>
                    <a:lnTo>
                      <a:pt x="20002" y="11437"/>
                    </a:lnTo>
                    <a:lnTo>
                      <a:pt x="19953" y="11364"/>
                    </a:lnTo>
                    <a:lnTo>
                      <a:pt x="19880" y="11291"/>
                    </a:lnTo>
                    <a:lnTo>
                      <a:pt x="19783" y="11267"/>
                    </a:lnTo>
                    <a:lnTo>
                      <a:pt x="18420" y="11096"/>
                    </a:lnTo>
                    <a:lnTo>
                      <a:pt x="18493" y="10804"/>
                    </a:lnTo>
                    <a:lnTo>
                      <a:pt x="18615" y="10512"/>
                    </a:lnTo>
                    <a:lnTo>
                      <a:pt x="18883" y="10415"/>
                    </a:lnTo>
                    <a:lnTo>
                      <a:pt x="19126" y="10293"/>
                    </a:lnTo>
                    <a:lnTo>
                      <a:pt x="19369" y="10172"/>
                    </a:lnTo>
                    <a:lnTo>
                      <a:pt x="19637" y="10074"/>
                    </a:lnTo>
                    <a:lnTo>
                      <a:pt x="19832" y="10050"/>
                    </a:lnTo>
                    <a:lnTo>
                      <a:pt x="20002" y="10026"/>
                    </a:lnTo>
                    <a:close/>
                    <a:moveTo>
                      <a:pt x="11048" y="6838"/>
                    </a:moveTo>
                    <a:lnTo>
                      <a:pt x="11267" y="6863"/>
                    </a:lnTo>
                    <a:lnTo>
                      <a:pt x="11510" y="6887"/>
                    </a:lnTo>
                    <a:lnTo>
                      <a:pt x="11729" y="6936"/>
                    </a:lnTo>
                    <a:lnTo>
                      <a:pt x="11559" y="6960"/>
                    </a:lnTo>
                    <a:lnTo>
                      <a:pt x="11364" y="7009"/>
                    </a:lnTo>
                    <a:lnTo>
                      <a:pt x="11169" y="7057"/>
                    </a:lnTo>
                    <a:lnTo>
                      <a:pt x="10975" y="7155"/>
                    </a:lnTo>
                    <a:lnTo>
                      <a:pt x="10902" y="7228"/>
                    </a:lnTo>
                    <a:lnTo>
                      <a:pt x="10853" y="7301"/>
                    </a:lnTo>
                    <a:lnTo>
                      <a:pt x="10853" y="7325"/>
                    </a:lnTo>
                    <a:lnTo>
                      <a:pt x="10950" y="7349"/>
                    </a:lnTo>
                    <a:lnTo>
                      <a:pt x="11048" y="7374"/>
                    </a:lnTo>
                    <a:lnTo>
                      <a:pt x="11242" y="7349"/>
                    </a:lnTo>
                    <a:lnTo>
                      <a:pt x="11632" y="7252"/>
                    </a:lnTo>
                    <a:lnTo>
                      <a:pt x="11972" y="7203"/>
                    </a:lnTo>
                    <a:lnTo>
                      <a:pt x="12167" y="7179"/>
                    </a:lnTo>
                    <a:lnTo>
                      <a:pt x="12313" y="7106"/>
                    </a:lnTo>
                    <a:lnTo>
                      <a:pt x="12532" y="7203"/>
                    </a:lnTo>
                    <a:lnTo>
                      <a:pt x="12727" y="7325"/>
                    </a:lnTo>
                    <a:lnTo>
                      <a:pt x="12921" y="7447"/>
                    </a:lnTo>
                    <a:lnTo>
                      <a:pt x="13116" y="7568"/>
                    </a:lnTo>
                    <a:lnTo>
                      <a:pt x="13286" y="7714"/>
                    </a:lnTo>
                    <a:lnTo>
                      <a:pt x="13457" y="7885"/>
                    </a:lnTo>
                    <a:lnTo>
                      <a:pt x="13627" y="8055"/>
                    </a:lnTo>
                    <a:lnTo>
                      <a:pt x="13773" y="8250"/>
                    </a:lnTo>
                    <a:lnTo>
                      <a:pt x="13530" y="8225"/>
                    </a:lnTo>
                    <a:lnTo>
                      <a:pt x="13311" y="8225"/>
                    </a:lnTo>
                    <a:lnTo>
                      <a:pt x="12848" y="8274"/>
                    </a:lnTo>
                    <a:lnTo>
                      <a:pt x="12459" y="8347"/>
                    </a:lnTo>
                    <a:lnTo>
                      <a:pt x="12070" y="8420"/>
                    </a:lnTo>
                    <a:lnTo>
                      <a:pt x="11705" y="8566"/>
                    </a:lnTo>
                    <a:lnTo>
                      <a:pt x="11534" y="8663"/>
                    </a:lnTo>
                    <a:lnTo>
                      <a:pt x="11364" y="8761"/>
                    </a:lnTo>
                    <a:lnTo>
                      <a:pt x="11340" y="8785"/>
                    </a:lnTo>
                    <a:lnTo>
                      <a:pt x="11340" y="8834"/>
                    </a:lnTo>
                    <a:lnTo>
                      <a:pt x="11364" y="8858"/>
                    </a:lnTo>
                    <a:lnTo>
                      <a:pt x="11388" y="8882"/>
                    </a:lnTo>
                    <a:lnTo>
                      <a:pt x="11753" y="8834"/>
                    </a:lnTo>
                    <a:lnTo>
                      <a:pt x="12118" y="8761"/>
                    </a:lnTo>
                    <a:lnTo>
                      <a:pt x="12483" y="8688"/>
                    </a:lnTo>
                    <a:lnTo>
                      <a:pt x="12848" y="8663"/>
                    </a:lnTo>
                    <a:lnTo>
                      <a:pt x="13432" y="8663"/>
                    </a:lnTo>
                    <a:lnTo>
                      <a:pt x="13749" y="8688"/>
                    </a:lnTo>
                    <a:lnTo>
                      <a:pt x="13895" y="8663"/>
                    </a:lnTo>
                    <a:lnTo>
                      <a:pt x="14016" y="8663"/>
                    </a:lnTo>
                    <a:lnTo>
                      <a:pt x="14187" y="9028"/>
                    </a:lnTo>
                    <a:lnTo>
                      <a:pt x="13773" y="9053"/>
                    </a:lnTo>
                    <a:lnTo>
                      <a:pt x="13359" y="9101"/>
                    </a:lnTo>
                    <a:lnTo>
                      <a:pt x="12994" y="9150"/>
                    </a:lnTo>
                    <a:lnTo>
                      <a:pt x="12605" y="9199"/>
                    </a:lnTo>
                    <a:lnTo>
                      <a:pt x="12240" y="9296"/>
                    </a:lnTo>
                    <a:lnTo>
                      <a:pt x="12070" y="9369"/>
                    </a:lnTo>
                    <a:lnTo>
                      <a:pt x="11899" y="9466"/>
                    </a:lnTo>
                    <a:lnTo>
                      <a:pt x="11875" y="9490"/>
                    </a:lnTo>
                    <a:lnTo>
                      <a:pt x="11875" y="9539"/>
                    </a:lnTo>
                    <a:lnTo>
                      <a:pt x="11899" y="9563"/>
                    </a:lnTo>
                    <a:lnTo>
                      <a:pt x="11948" y="9588"/>
                    </a:lnTo>
                    <a:lnTo>
                      <a:pt x="12337" y="9588"/>
                    </a:lnTo>
                    <a:lnTo>
                      <a:pt x="12751" y="9539"/>
                    </a:lnTo>
                    <a:lnTo>
                      <a:pt x="13140" y="9466"/>
                    </a:lnTo>
                    <a:lnTo>
                      <a:pt x="13530" y="9417"/>
                    </a:lnTo>
                    <a:lnTo>
                      <a:pt x="13919" y="9417"/>
                    </a:lnTo>
                    <a:lnTo>
                      <a:pt x="14333" y="9393"/>
                    </a:lnTo>
                    <a:lnTo>
                      <a:pt x="14381" y="9661"/>
                    </a:lnTo>
                    <a:lnTo>
                      <a:pt x="14406" y="9904"/>
                    </a:lnTo>
                    <a:lnTo>
                      <a:pt x="14138" y="9831"/>
                    </a:lnTo>
                    <a:lnTo>
                      <a:pt x="13870" y="9782"/>
                    </a:lnTo>
                    <a:lnTo>
                      <a:pt x="13578" y="9782"/>
                    </a:lnTo>
                    <a:lnTo>
                      <a:pt x="13286" y="9807"/>
                    </a:lnTo>
                    <a:lnTo>
                      <a:pt x="12994" y="9855"/>
                    </a:lnTo>
                    <a:lnTo>
                      <a:pt x="12727" y="9904"/>
                    </a:lnTo>
                    <a:lnTo>
                      <a:pt x="12459" y="10001"/>
                    </a:lnTo>
                    <a:lnTo>
                      <a:pt x="12216" y="10099"/>
                    </a:lnTo>
                    <a:lnTo>
                      <a:pt x="12191" y="10123"/>
                    </a:lnTo>
                    <a:lnTo>
                      <a:pt x="12191" y="10172"/>
                    </a:lnTo>
                    <a:lnTo>
                      <a:pt x="12216" y="10196"/>
                    </a:lnTo>
                    <a:lnTo>
                      <a:pt x="12240" y="10220"/>
                    </a:lnTo>
                    <a:lnTo>
                      <a:pt x="12848" y="10196"/>
                    </a:lnTo>
                    <a:lnTo>
                      <a:pt x="13457" y="10196"/>
                    </a:lnTo>
                    <a:lnTo>
                      <a:pt x="13943" y="10220"/>
                    </a:lnTo>
                    <a:lnTo>
                      <a:pt x="14430" y="10220"/>
                    </a:lnTo>
                    <a:lnTo>
                      <a:pt x="14430" y="10464"/>
                    </a:lnTo>
                    <a:lnTo>
                      <a:pt x="14406" y="10707"/>
                    </a:lnTo>
                    <a:lnTo>
                      <a:pt x="14187" y="10634"/>
                    </a:lnTo>
                    <a:lnTo>
                      <a:pt x="13968" y="10610"/>
                    </a:lnTo>
                    <a:lnTo>
                      <a:pt x="13505" y="10561"/>
                    </a:lnTo>
                    <a:lnTo>
                      <a:pt x="13189" y="10512"/>
                    </a:lnTo>
                    <a:lnTo>
                      <a:pt x="12824" y="10464"/>
                    </a:lnTo>
                    <a:lnTo>
                      <a:pt x="12654" y="10464"/>
                    </a:lnTo>
                    <a:lnTo>
                      <a:pt x="12483" y="10488"/>
                    </a:lnTo>
                    <a:lnTo>
                      <a:pt x="12337" y="10537"/>
                    </a:lnTo>
                    <a:lnTo>
                      <a:pt x="12191" y="10610"/>
                    </a:lnTo>
                    <a:lnTo>
                      <a:pt x="12191" y="10634"/>
                    </a:lnTo>
                    <a:lnTo>
                      <a:pt x="12313" y="10731"/>
                    </a:lnTo>
                    <a:lnTo>
                      <a:pt x="12459" y="10804"/>
                    </a:lnTo>
                    <a:lnTo>
                      <a:pt x="12629" y="10853"/>
                    </a:lnTo>
                    <a:lnTo>
                      <a:pt x="12775" y="10877"/>
                    </a:lnTo>
                    <a:lnTo>
                      <a:pt x="13140" y="10926"/>
                    </a:lnTo>
                    <a:lnTo>
                      <a:pt x="13457" y="10950"/>
                    </a:lnTo>
                    <a:lnTo>
                      <a:pt x="13870" y="11048"/>
                    </a:lnTo>
                    <a:lnTo>
                      <a:pt x="14114" y="11072"/>
                    </a:lnTo>
                    <a:lnTo>
                      <a:pt x="14333" y="11072"/>
                    </a:lnTo>
                    <a:lnTo>
                      <a:pt x="14235" y="11340"/>
                    </a:lnTo>
                    <a:lnTo>
                      <a:pt x="14138" y="11607"/>
                    </a:lnTo>
                    <a:lnTo>
                      <a:pt x="14016" y="11851"/>
                    </a:lnTo>
                    <a:lnTo>
                      <a:pt x="13870" y="12094"/>
                    </a:lnTo>
                    <a:lnTo>
                      <a:pt x="13846" y="11997"/>
                    </a:lnTo>
                    <a:lnTo>
                      <a:pt x="13797" y="11899"/>
                    </a:lnTo>
                    <a:lnTo>
                      <a:pt x="13724" y="11826"/>
                    </a:lnTo>
                    <a:lnTo>
                      <a:pt x="13627" y="11778"/>
                    </a:lnTo>
                    <a:lnTo>
                      <a:pt x="13432" y="11680"/>
                    </a:lnTo>
                    <a:lnTo>
                      <a:pt x="13238" y="11607"/>
                    </a:lnTo>
                    <a:lnTo>
                      <a:pt x="12946" y="11534"/>
                    </a:lnTo>
                    <a:lnTo>
                      <a:pt x="12654" y="11486"/>
                    </a:lnTo>
                    <a:lnTo>
                      <a:pt x="12362" y="11486"/>
                    </a:lnTo>
                    <a:lnTo>
                      <a:pt x="12070" y="11510"/>
                    </a:lnTo>
                    <a:lnTo>
                      <a:pt x="12045" y="11534"/>
                    </a:lnTo>
                    <a:lnTo>
                      <a:pt x="12045" y="11559"/>
                    </a:lnTo>
                    <a:lnTo>
                      <a:pt x="12045" y="11607"/>
                    </a:lnTo>
                    <a:lnTo>
                      <a:pt x="12070" y="11632"/>
                    </a:lnTo>
                    <a:lnTo>
                      <a:pt x="12678" y="11826"/>
                    </a:lnTo>
                    <a:lnTo>
                      <a:pt x="12970" y="11948"/>
                    </a:lnTo>
                    <a:lnTo>
                      <a:pt x="13262" y="12070"/>
                    </a:lnTo>
                    <a:lnTo>
                      <a:pt x="13481" y="12191"/>
                    </a:lnTo>
                    <a:lnTo>
                      <a:pt x="13627" y="12240"/>
                    </a:lnTo>
                    <a:lnTo>
                      <a:pt x="13749" y="12240"/>
                    </a:lnTo>
                    <a:lnTo>
                      <a:pt x="13505" y="12556"/>
                    </a:lnTo>
                    <a:lnTo>
                      <a:pt x="13189" y="12362"/>
                    </a:lnTo>
                    <a:lnTo>
                      <a:pt x="12605" y="12021"/>
                    </a:lnTo>
                    <a:lnTo>
                      <a:pt x="12289" y="11899"/>
                    </a:lnTo>
                    <a:lnTo>
                      <a:pt x="12143" y="11851"/>
                    </a:lnTo>
                    <a:lnTo>
                      <a:pt x="11972" y="11802"/>
                    </a:lnTo>
                    <a:lnTo>
                      <a:pt x="11924" y="11802"/>
                    </a:lnTo>
                    <a:lnTo>
                      <a:pt x="11899" y="11826"/>
                    </a:lnTo>
                    <a:lnTo>
                      <a:pt x="11875" y="11875"/>
                    </a:lnTo>
                    <a:lnTo>
                      <a:pt x="11899" y="11924"/>
                    </a:lnTo>
                    <a:lnTo>
                      <a:pt x="12070" y="12118"/>
                    </a:lnTo>
                    <a:lnTo>
                      <a:pt x="12264" y="12289"/>
                    </a:lnTo>
                    <a:lnTo>
                      <a:pt x="12483" y="12435"/>
                    </a:lnTo>
                    <a:lnTo>
                      <a:pt x="12727" y="12581"/>
                    </a:lnTo>
                    <a:lnTo>
                      <a:pt x="13140" y="12873"/>
                    </a:lnTo>
                    <a:lnTo>
                      <a:pt x="12800" y="13116"/>
                    </a:lnTo>
                    <a:lnTo>
                      <a:pt x="12629" y="12946"/>
                    </a:lnTo>
                    <a:lnTo>
                      <a:pt x="12435" y="12800"/>
                    </a:lnTo>
                    <a:lnTo>
                      <a:pt x="12289" y="12702"/>
                    </a:lnTo>
                    <a:lnTo>
                      <a:pt x="12143" y="12605"/>
                    </a:lnTo>
                    <a:lnTo>
                      <a:pt x="12045" y="12581"/>
                    </a:lnTo>
                    <a:lnTo>
                      <a:pt x="11972" y="12556"/>
                    </a:lnTo>
                    <a:lnTo>
                      <a:pt x="11875" y="12556"/>
                    </a:lnTo>
                    <a:lnTo>
                      <a:pt x="11802" y="12581"/>
                    </a:lnTo>
                    <a:lnTo>
                      <a:pt x="11753" y="12629"/>
                    </a:lnTo>
                    <a:lnTo>
                      <a:pt x="11753" y="12678"/>
                    </a:lnTo>
                    <a:lnTo>
                      <a:pt x="11802" y="12824"/>
                    </a:lnTo>
                    <a:lnTo>
                      <a:pt x="11875" y="12921"/>
                    </a:lnTo>
                    <a:lnTo>
                      <a:pt x="12118" y="13116"/>
                    </a:lnTo>
                    <a:lnTo>
                      <a:pt x="12240" y="13238"/>
                    </a:lnTo>
                    <a:lnTo>
                      <a:pt x="12362" y="13359"/>
                    </a:lnTo>
                    <a:lnTo>
                      <a:pt x="11997" y="13505"/>
                    </a:lnTo>
                    <a:lnTo>
                      <a:pt x="11826" y="13554"/>
                    </a:lnTo>
                    <a:lnTo>
                      <a:pt x="11680" y="13384"/>
                    </a:lnTo>
                    <a:lnTo>
                      <a:pt x="11510" y="13213"/>
                    </a:lnTo>
                    <a:lnTo>
                      <a:pt x="11315" y="13067"/>
                    </a:lnTo>
                    <a:lnTo>
                      <a:pt x="11121" y="12946"/>
                    </a:lnTo>
                    <a:lnTo>
                      <a:pt x="11072" y="12946"/>
                    </a:lnTo>
                    <a:lnTo>
                      <a:pt x="11023" y="12970"/>
                    </a:lnTo>
                    <a:lnTo>
                      <a:pt x="10999" y="12994"/>
                    </a:lnTo>
                    <a:lnTo>
                      <a:pt x="10999" y="13043"/>
                    </a:lnTo>
                    <a:lnTo>
                      <a:pt x="11072" y="13213"/>
                    </a:lnTo>
                    <a:lnTo>
                      <a:pt x="11145" y="13359"/>
                    </a:lnTo>
                    <a:lnTo>
                      <a:pt x="11364" y="13651"/>
                    </a:lnTo>
                    <a:lnTo>
                      <a:pt x="11169" y="13651"/>
                    </a:lnTo>
                    <a:lnTo>
                      <a:pt x="11072" y="13481"/>
                    </a:lnTo>
                    <a:lnTo>
                      <a:pt x="10999" y="13286"/>
                    </a:lnTo>
                    <a:lnTo>
                      <a:pt x="10950" y="13213"/>
                    </a:lnTo>
                    <a:lnTo>
                      <a:pt x="10877" y="13165"/>
                    </a:lnTo>
                    <a:lnTo>
                      <a:pt x="10780" y="13116"/>
                    </a:lnTo>
                    <a:lnTo>
                      <a:pt x="10731" y="13116"/>
                    </a:lnTo>
                    <a:lnTo>
                      <a:pt x="10707" y="13140"/>
                    </a:lnTo>
                    <a:lnTo>
                      <a:pt x="10658" y="13213"/>
                    </a:lnTo>
                    <a:lnTo>
                      <a:pt x="10634" y="13311"/>
                    </a:lnTo>
                    <a:lnTo>
                      <a:pt x="10634" y="13408"/>
                    </a:lnTo>
                    <a:lnTo>
                      <a:pt x="10658" y="13481"/>
                    </a:lnTo>
                    <a:lnTo>
                      <a:pt x="10683" y="13627"/>
                    </a:lnTo>
                    <a:lnTo>
                      <a:pt x="10415" y="13603"/>
                    </a:lnTo>
                    <a:lnTo>
                      <a:pt x="10172" y="13530"/>
                    </a:lnTo>
                    <a:lnTo>
                      <a:pt x="9904" y="13457"/>
                    </a:lnTo>
                    <a:lnTo>
                      <a:pt x="9661" y="13359"/>
                    </a:lnTo>
                    <a:lnTo>
                      <a:pt x="9442" y="13238"/>
                    </a:lnTo>
                    <a:lnTo>
                      <a:pt x="9198" y="13092"/>
                    </a:lnTo>
                    <a:lnTo>
                      <a:pt x="8979" y="12946"/>
                    </a:lnTo>
                    <a:lnTo>
                      <a:pt x="8785" y="12775"/>
                    </a:lnTo>
                    <a:lnTo>
                      <a:pt x="8590" y="12581"/>
                    </a:lnTo>
                    <a:lnTo>
                      <a:pt x="8420" y="12386"/>
                    </a:lnTo>
                    <a:lnTo>
                      <a:pt x="8249" y="12167"/>
                    </a:lnTo>
                    <a:lnTo>
                      <a:pt x="8103" y="11948"/>
                    </a:lnTo>
                    <a:lnTo>
                      <a:pt x="7957" y="11705"/>
                    </a:lnTo>
                    <a:lnTo>
                      <a:pt x="7836" y="11461"/>
                    </a:lnTo>
                    <a:lnTo>
                      <a:pt x="7738" y="11218"/>
                    </a:lnTo>
                    <a:lnTo>
                      <a:pt x="7665" y="10950"/>
                    </a:lnTo>
                    <a:lnTo>
                      <a:pt x="7592" y="10610"/>
                    </a:lnTo>
                    <a:lnTo>
                      <a:pt x="7568" y="10245"/>
                    </a:lnTo>
                    <a:lnTo>
                      <a:pt x="7568" y="9880"/>
                    </a:lnTo>
                    <a:lnTo>
                      <a:pt x="7617" y="9539"/>
                    </a:lnTo>
                    <a:lnTo>
                      <a:pt x="7714" y="9174"/>
                    </a:lnTo>
                    <a:lnTo>
                      <a:pt x="7811" y="8834"/>
                    </a:lnTo>
                    <a:lnTo>
                      <a:pt x="7957" y="8517"/>
                    </a:lnTo>
                    <a:lnTo>
                      <a:pt x="8152" y="8201"/>
                    </a:lnTo>
                    <a:lnTo>
                      <a:pt x="8274" y="8006"/>
                    </a:lnTo>
                    <a:lnTo>
                      <a:pt x="8444" y="7812"/>
                    </a:lnTo>
                    <a:lnTo>
                      <a:pt x="8590" y="7641"/>
                    </a:lnTo>
                    <a:lnTo>
                      <a:pt x="8785" y="7471"/>
                    </a:lnTo>
                    <a:lnTo>
                      <a:pt x="9150" y="7179"/>
                    </a:lnTo>
                    <a:lnTo>
                      <a:pt x="9539" y="6936"/>
                    </a:lnTo>
                    <a:lnTo>
                      <a:pt x="9588" y="6984"/>
                    </a:lnTo>
                    <a:lnTo>
                      <a:pt x="9661" y="7033"/>
                    </a:lnTo>
                    <a:lnTo>
                      <a:pt x="9758" y="7057"/>
                    </a:lnTo>
                    <a:lnTo>
                      <a:pt x="9855" y="7033"/>
                    </a:lnTo>
                    <a:lnTo>
                      <a:pt x="10074" y="6960"/>
                    </a:lnTo>
                    <a:lnTo>
                      <a:pt x="10318" y="6911"/>
                    </a:lnTo>
                    <a:lnTo>
                      <a:pt x="10561" y="6863"/>
                    </a:lnTo>
                    <a:lnTo>
                      <a:pt x="10804" y="6863"/>
                    </a:lnTo>
                    <a:lnTo>
                      <a:pt x="11048" y="6838"/>
                    </a:lnTo>
                    <a:close/>
                    <a:moveTo>
                      <a:pt x="2166" y="12410"/>
                    </a:moveTo>
                    <a:lnTo>
                      <a:pt x="2385" y="12435"/>
                    </a:lnTo>
                    <a:lnTo>
                      <a:pt x="2556" y="12483"/>
                    </a:lnTo>
                    <a:lnTo>
                      <a:pt x="2726" y="12605"/>
                    </a:lnTo>
                    <a:lnTo>
                      <a:pt x="2872" y="12727"/>
                    </a:lnTo>
                    <a:lnTo>
                      <a:pt x="3018" y="12897"/>
                    </a:lnTo>
                    <a:lnTo>
                      <a:pt x="3140" y="13092"/>
                    </a:lnTo>
                    <a:lnTo>
                      <a:pt x="2312" y="13530"/>
                    </a:lnTo>
                    <a:lnTo>
                      <a:pt x="2166" y="13603"/>
                    </a:lnTo>
                    <a:lnTo>
                      <a:pt x="1947" y="13773"/>
                    </a:lnTo>
                    <a:lnTo>
                      <a:pt x="1826" y="13846"/>
                    </a:lnTo>
                    <a:lnTo>
                      <a:pt x="1753" y="13943"/>
                    </a:lnTo>
                    <a:lnTo>
                      <a:pt x="1728" y="14041"/>
                    </a:lnTo>
                    <a:lnTo>
                      <a:pt x="1753" y="14065"/>
                    </a:lnTo>
                    <a:lnTo>
                      <a:pt x="1777" y="14089"/>
                    </a:lnTo>
                    <a:lnTo>
                      <a:pt x="1899" y="14162"/>
                    </a:lnTo>
                    <a:lnTo>
                      <a:pt x="2045" y="14162"/>
                    </a:lnTo>
                    <a:lnTo>
                      <a:pt x="2191" y="14114"/>
                    </a:lnTo>
                    <a:lnTo>
                      <a:pt x="2337" y="14065"/>
                    </a:lnTo>
                    <a:lnTo>
                      <a:pt x="2629" y="13919"/>
                    </a:lnTo>
                    <a:lnTo>
                      <a:pt x="2872" y="13773"/>
                    </a:lnTo>
                    <a:lnTo>
                      <a:pt x="3334" y="13530"/>
                    </a:lnTo>
                    <a:lnTo>
                      <a:pt x="3407" y="13895"/>
                    </a:lnTo>
                    <a:lnTo>
                      <a:pt x="3432" y="14235"/>
                    </a:lnTo>
                    <a:lnTo>
                      <a:pt x="3407" y="14381"/>
                    </a:lnTo>
                    <a:lnTo>
                      <a:pt x="3383" y="14552"/>
                    </a:lnTo>
                    <a:lnTo>
                      <a:pt x="3334" y="14698"/>
                    </a:lnTo>
                    <a:lnTo>
                      <a:pt x="3261" y="14819"/>
                    </a:lnTo>
                    <a:lnTo>
                      <a:pt x="3188" y="14941"/>
                    </a:lnTo>
                    <a:lnTo>
                      <a:pt x="3067" y="15063"/>
                    </a:lnTo>
                    <a:lnTo>
                      <a:pt x="2969" y="15160"/>
                    </a:lnTo>
                    <a:lnTo>
                      <a:pt x="2848" y="15233"/>
                    </a:lnTo>
                    <a:lnTo>
                      <a:pt x="2702" y="15330"/>
                    </a:lnTo>
                    <a:lnTo>
                      <a:pt x="2580" y="15379"/>
                    </a:lnTo>
                    <a:lnTo>
                      <a:pt x="2288" y="15476"/>
                    </a:lnTo>
                    <a:lnTo>
                      <a:pt x="2118" y="15476"/>
                    </a:lnTo>
                    <a:lnTo>
                      <a:pt x="1972" y="15501"/>
                    </a:lnTo>
                    <a:lnTo>
                      <a:pt x="1826" y="15476"/>
                    </a:lnTo>
                    <a:lnTo>
                      <a:pt x="1655" y="15452"/>
                    </a:lnTo>
                    <a:lnTo>
                      <a:pt x="1509" y="15403"/>
                    </a:lnTo>
                    <a:lnTo>
                      <a:pt x="1363" y="15355"/>
                    </a:lnTo>
                    <a:lnTo>
                      <a:pt x="1242" y="15282"/>
                    </a:lnTo>
                    <a:lnTo>
                      <a:pt x="1120" y="15184"/>
                    </a:lnTo>
                    <a:lnTo>
                      <a:pt x="1023" y="15087"/>
                    </a:lnTo>
                    <a:lnTo>
                      <a:pt x="925" y="14965"/>
                    </a:lnTo>
                    <a:lnTo>
                      <a:pt x="779" y="14722"/>
                    </a:lnTo>
                    <a:lnTo>
                      <a:pt x="658" y="14430"/>
                    </a:lnTo>
                    <a:lnTo>
                      <a:pt x="609" y="14138"/>
                    </a:lnTo>
                    <a:lnTo>
                      <a:pt x="609" y="13822"/>
                    </a:lnTo>
                    <a:lnTo>
                      <a:pt x="658" y="13530"/>
                    </a:lnTo>
                    <a:lnTo>
                      <a:pt x="706" y="13384"/>
                    </a:lnTo>
                    <a:lnTo>
                      <a:pt x="779" y="13238"/>
                    </a:lnTo>
                    <a:lnTo>
                      <a:pt x="852" y="13092"/>
                    </a:lnTo>
                    <a:lnTo>
                      <a:pt x="950" y="12970"/>
                    </a:lnTo>
                    <a:lnTo>
                      <a:pt x="1193" y="12727"/>
                    </a:lnTo>
                    <a:lnTo>
                      <a:pt x="1436" y="12532"/>
                    </a:lnTo>
                    <a:lnTo>
                      <a:pt x="1509" y="12581"/>
                    </a:lnTo>
                    <a:lnTo>
                      <a:pt x="1582" y="12605"/>
                    </a:lnTo>
                    <a:lnTo>
                      <a:pt x="1655" y="12605"/>
                    </a:lnTo>
                    <a:lnTo>
                      <a:pt x="1728" y="12581"/>
                    </a:lnTo>
                    <a:lnTo>
                      <a:pt x="1972" y="12459"/>
                    </a:lnTo>
                    <a:lnTo>
                      <a:pt x="2166" y="12410"/>
                    </a:lnTo>
                    <a:close/>
                    <a:moveTo>
                      <a:pt x="10950" y="17496"/>
                    </a:moveTo>
                    <a:lnTo>
                      <a:pt x="11194" y="17569"/>
                    </a:lnTo>
                    <a:lnTo>
                      <a:pt x="11413" y="17666"/>
                    </a:lnTo>
                    <a:lnTo>
                      <a:pt x="11632" y="17812"/>
                    </a:lnTo>
                    <a:lnTo>
                      <a:pt x="11802" y="17958"/>
                    </a:lnTo>
                    <a:lnTo>
                      <a:pt x="11948" y="18153"/>
                    </a:lnTo>
                    <a:lnTo>
                      <a:pt x="12094" y="18372"/>
                    </a:lnTo>
                    <a:lnTo>
                      <a:pt x="12167" y="18615"/>
                    </a:lnTo>
                    <a:lnTo>
                      <a:pt x="12240" y="18883"/>
                    </a:lnTo>
                    <a:lnTo>
                      <a:pt x="12240" y="19077"/>
                    </a:lnTo>
                    <a:lnTo>
                      <a:pt x="12240" y="19248"/>
                    </a:lnTo>
                    <a:lnTo>
                      <a:pt x="12216" y="19418"/>
                    </a:lnTo>
                    <a:lnTo>
                      <a:pt x="12167" y="19588"/>
                    </a:lnTo>
                    <a:lnTo>
                      <a:pt x="12094" y="19734"/>
                    </a:lnTo>
                    <a:lnTo>
                      <a:pt x="12021" y="19880"/>
                    </a:lnTo>
                    <a:lnTo>
                      <a:pt x="11924" y="20002"/>
                    </a:lnTo>
                    <a:lnTo>
                      <a:pt x="11826" y="20124"/>
                    </a:lnTo>
                    <a:lnTo>
                      <a:pt x="11705" y="20245"/>
                    </a:lnTo>
                    <a:lnTo>
                      <a:pt x="11559" y="20343"/>
                    </a:lnTo>
                    <a:lnTo>
                      <a:pt x="11413" y="20416"/>
                    </a:lnTo>
                    <a:lnTo>
                      <a:pt x="11267" y="20489"/>
                    </a:lnTo>
                    <a:lnTo>
                      <a:pt x="11121" y="20562"/>
                    </a:lnTo>
                    <a:lnTo>
                      <a:pt x="10950" y="20610"/>
                    </a:lnTo>
                    <a:lnTo>
                      <a:pt x="10780" y="20635"/>
                    </a:lnTo>
                    <a:lnTo>
                      <a:pt x="10610" y="20659"/>
                    </a:lnTo>
                    <a:lnTo>
                      <a:pt x="10439" y="20635"/>
                    </a:lnTo>
                    <a:lnTo>
                      <a:pt x="10293" y="20610"/>
                    </a:lnTo>
                    <a:lnTo>
                      <a:pt x="10147" y="20586"/>
                    </a:lnTo>
                    <a:lnTo>
                      <a:pt x="10001" y="20513"/>
                    </a:lnTo>
                    <a:lnTo>
                      <a:pt x="9855" y="20464"/>
                    </a:lnTo>
                    <a:lnTo>
                      <a:pt x="9734" y="20367"/>
                    </a:lnTo>
                    <a:lnTo>
                      <a:pt x="9612" y="20270"/>
                    </a:lnTo>
                    <a:lnTo>
                      <a:pt x="9515" y="20148"/>
                    </a:lnTo>
                    <a:lnTo>
                      <a:pt x="9320" y="19905"/>
                    </a:lnTo>
                    <a:lnTo>
                      <a:pt x="9198" y="19637"/>
                    </a:lnTo>
                    <a:lnTo>
                      <a:pt x="9101" y="19345"/>
                    </a:lnTo>
                    <a:lnTo>
                      <a:pt x="9101" y="19175"/>
                    </a:lnTo>
                    <a:lnTo>
                      <a:pt x="9077" y="19029"/>
                    </a:lnTo>
                    <a:lnTo>
                      <a:pt x="9101" y="18883"/>
                    </a:lnTo>
                    <a:lnTo>
                      <a:pt x="9125" y="18712"/>
                    </a:lnTo>
                    <a:lnTo>
                      <a:pt x="9174" y="18566"/>
                    </a:lnTo>
                    <a:lnTo>
                      <a:pt x="9247" y="18420"/>
                    </a:lnTo>
                    <a:lnTo>
                      <a:pt x="9417" y="18177"/>
                    </a:lnTo>
                    <a:lnTo>
                      <a:pt x="9612" y="17934"/>
                    </a:lnTo>
                    <a:lnTo>
                      <a:pt x="9782" y="17812"/>
                    </a:lnTo>
                    <a:lnTo>
                      <a:pt x="9953" y="17690"/>
                    </a:lnTo>
                    <a:lnTo>
                      <a:pt x="10147" y="17617"/>
                    </a:lnTo>
                    <a:lnTo>
                      <a:pt x="10342" y="17544"/>
                    </a:lnTo>
                    <a:lnTo>
                      <a:pt x="10342" y="17544"/>
                    </a:lnTo>
                    <a:lnTo>
                      <a:pt x="10318" y="18323"/>
                    </a:lnTo>
                    <a:lnTo>
                      <a:pt x="10342" y="18688"/>
                    </a:lnTo>
                    <a:lnTo>
                      <a:pt x="10342" y="18883"/>
                    </a:lnTo>
                    <a:lnTo>
                      <a:pt x="10391" y="19053"/>
                    </a:lnTo>
                    <a:lnTo>
                      <a:pt x="10439" y="19150"/>
                    </a:lnTo>
                    <a:lnTo>
                      <a:pt x="10488" y="19199"/>
                    </a:lnTo>
                    <a:lnTo>
                      <a:pt x="10561" y="19223"/>
                    </a:lnTo>
                    <a:lnTo>
                      <a:pt x="10707" y="19223"/>
                    </a:lnTo>
                    <a:lnTo>
                      <a:pt x="10756" y="19199"/>
                    </a:lnTo>
                    <a:lnTo>
                      <a:pt x="10829" y="19150"/>
                    </a:lnTo>
                    <a:lnTo>
                      <a:pt x="10853" y="19053"/>
                    </a:lnTo>
                    <a:lnTo>
                      <a:pt x="10926" y="18688"/>
                    </a:lnTo>
                    <a:lnTo>
                      <a:pt x="10950" y="18299"/>
                    </a:lnTo>
                    <a:lnTo>
                      <a:pt x="10950" y="17885"/>
                    </a:lnTo>
                    <a:lnTo>
                      <a:pt x="10950" y="17496"/>
                    </a:lnTo>
                    <a:close/>
                    <a:moveTo>
                      <a:pt x="17861" y="1"/>
                    </a:moveTo>
                    <a:lnTo>
                      <a:pt x="17715" y="25"/>
                    </a:lnTo>
                    <a:lnTo>
                      <a:pt x="17447" y="98"/>
                    </a:lnTo>
                    <a:lnTo>
                      <a:pt x="17204" y="171"/>
                    </a:lnTo>
                    <a:lnTo>
                      <a:pt x="17009" y="293"/>
                    </a:lnTo>
                    <a:lnTo>
                      <a:pt x="16839" y="415"/>
                    </a:lnTo>
                    <a:lnTo>
                      <a:pt x="16668" y="585"/>
                    </a:lnTo>
                    <a:lnTo>
                      <a:pt x="16522" y="755"/>
                    </a:lnTo>
                    <a:lnTo>
                      <a:pt x="16401" y="950"/>
                    </a:lnTo>
                    <a:lnTo>
                      <a:pt x="16303" y="1145"/>
                    </a:lnTo>
                    <a:lnTo>
                      <a:pt x="16230" y="1363"/>
                    </a:lnTo>
                    <a:lnTo>
                      <a:pt x="16157" y="1558"/>
                    </a:lnTo>
                    <a:lnTo>
                      <a:pt x="16109" y="1801"/>
                    </a:lnTo>
                    <a:lnTo>
                      <a:pt x="16084" y="2020"/>
                    </a:lnTo>
                    <a:lnTo>
                      <a:pt x="16084" y="2239"/>
                    </a:lnTo>
                    <a:lnTo>
                      <a:pt x="16109" y="2483"/>
                    </a:lnTo>
                    <a:lnTo>
                      <a:pt x="16157" y="2702"/>
                    </a:lnTo>
                    <a:lnTo>
                      <a:pt x="16206" y="2921"/>
                    </a:lnTo>
                    <a:lnTo>
                      <a:pt x="16352" y="3334"/>
                    </a:lnTo>
                    <a:lnTo>
                      <a:pt x="16449" y="3578"/>
                    </a:lnTo>
                    <a:lnTo>
                      <a:pt x="16571" y="3821"/>
                    </a:lnTo>
                    <a:lnTo>
                      <a:pt x="16206" y="4259"/>
                    </a:lnTo>
                    <a:lnTo>
                      <a:pt x="15792" y="4697"/>
                    </a:lnTo>
                    <a:lnTo>
                      <a:pt x="15062" y="5378"/>
                    </a:lnTo>
                    <a:lnTo>
                      <a:pt x="14308" y="6060"/>
                    </a:lnTo>
                    <a:lnTo>
                      <a:pt x="13773" y="6522"/>
                    </a:lnTo>
                    <a:lnTo>
                      <a:pt x="13651" y="6644"/>
                    </a:lnTo>
                    <a:lnTo>
                      <a:pt x="13530" y="6765"/>
                    </a:lnTo>
                    <a:lnTo>
                      <a:pt x="13432" y="6911"/>
                    </a:lnTo>
                    <a:lnTo>
                      <a:pt x="13384" y="7057"/>
                    </a:lnTo>
                    <a:lnTo>
                      <a:pt x="13043" y="6838"/>
                    </a:lnTo>
                    <a:lnTo>
                      <a:pt x="12678" y="6644"/>
                    </a:lnTo>
                    <a:lnTo>
                      <a:pt x="12289" y="6498"/>
                    </a:lnTo>
                    <a:lnTo>
                      <a:pt x="11899" y="6400"/>
                    </a:lnTo>
                    <a:lnTo>
                      <a:pt x="11510" y="6303"/>
                    </a:lnTo>
                    <a:lnTo>
                      <a:pt x="11096" y="6279"/>
                    </a:lnTo>
                    <a:lnTo>
                      <a:pt x="10683" y="6279"/>
                    </a:lnTo>
                    <a:lnTo>
                      <a:pt x="10269" y="6327"/>
                    </a:lnTo>
                    <a:lnTo>
                      <a:pt x="10245" y="6303"/>
                    </a:lnTo>
                    <a:lnTo>
                      <a:pt x="9977" y="6303"/>
                    </a:lnTo>
                    <a:lnTo>
                      <a:pt x="9758" y="6352"/>
                    </a:lnTo>
                    <a:lnTo>
                      <a:pt x="9563" y="6400"/>
                    </a:lnTo>
                    <a:lnTo>
                      <a:pt x="9369" y="6473"/>
                    </a:lnTo>
                    <a:lnTo>
                      <a:pt x="9174" y="6546"/>
                    </a:lnTo>
                    <a:lnTo>
                      <a:pt x="8979" y="6668"/>
                    </a:lnTo>
                    <a:lnTo>
                      <a:pt x="8639" y="6911"/>
                    </a:lnTo>
                    <a:lnTo>
                      <a:pt x="8468" y="6668"/>
                    </a:lnTo>
                    <a:lnTo>
                      <a:pt x="8274" y="6425"/>
                    </a:lnTo>
                    <a:lnTo>
                      <a:pt x="7884" y="5987"/>
                    </a:lnTo>
                    <a:lnTo>
                      <a:pt x="6838" y="4770"/>
                    </a:lnTo>
                    <a:lnTo>
                      <a:pt x="6984" y="4648"/>
                    </a:lnTo>
                    <a:lnTo>
                      <a:pt x="7106" y="4502"/>
                    </a:lnTo>
                    <a:lnTo>
                      <a:pt x="7252" y="4308"/>
                    </a:lnTo>
                    <a:lnTo>
                      <a:pt x="7349" y="4113"/>
                    </a:lnTo>
                    <a:lnTo>
                      <a:pt x="7398" y="3894"/>
                    </a:lnTo>
                    <a:lnTo>
                      <a:pt x="7446" y="3675"/>
                    </a:lnTo>
                    <a:lnTo>
                      <a:pt x="7446" y="3456"/>
                    </a:lnTo>
                    <a:lnTo>
                      <a:pt x="7446" y="3213"/>
                    </a:lnTo>
                    <a:lnTo>
                      <a:pt x="7422" y="2994"/>
                    </a:lnTo>
                    <a:lnTo>
                      <a:pt x="7373" y="2775"/>
                    </a:lnTo>
                    <a:lnTo>
                      <a:pt x="7252" y="2312"/>
                    </a:lnTo>
                    <a:lnTo>
                      <a:pt x="7154" y="2093"/>
                    </a:lnTo>
                    <a:lnTo>
                      <a:pt x="7057" y="1899"/>
                    </a:lnTo>
                    <a:lnTo>
                      <a:pt x="6936" y="1704"/>
                    </a:lnTo>
                    <a:lnTo>
                      <a:pt x="6814" y="1509"/>
                    </a:lnTo>
                    <a:lnTo>
                      <a:pt x="6644" y="1339"/>
                    </a:lnTo>
                    <a:lnTo>
                      <a:pt x="6473" y="1193"/>
                    </a:lnTo>
                    <a:lnTo>
                      <a:pt x="6254" y="1072"/>
                    </a:lnTo>
                    <a:lnTo>
                      <a:pt x="6035" y="1023"/>
                    </a:lnTo>
                    <a:lnTo>
                      <a:pt x="5792" y="999"/>
                    </a:lnTo>
                    <a:lnTo>
                      <a:pt x="5573" y="1047"/>
                    </a:lnTo>
                    <a:lnTo>
                      <a:pt x="5354" y="999"/>
                    </a:lnTo>
                    <a:lnTo>
                      <a:pt x="5135" y="999"/>
                    </a:lnTo>
                    <a:lnTo>
                      <a:pt x="4940" y="1047"/>
                    </a:lnTo>
                    <a:lnTo>
                      <a:pt x="4770" y="1096"/>
                    </a:lnTo>
                    <a:lnTo>
                      <a:pt x="4575" y="1193"/>
                    </a:lnTo>
                    <a:lnTo>
                      <a:pt x="4429" y="1290"/>
                    </a:lnTo>
                    <a:lnTo>
                      <a:pt x="4259" y="1436"/>
                    </a:lnTo>
                    <a:lnTo>
                      <a:pt x="4113" y="1582"/>
                    </a:lnTo>
                    <a:lnTo>
                      <a:pt x="3991" y="1753"/>
                    </a:lnTo>
                    <a:lnTo>
                      <a:pt x="3870" y="1923"/>
                    </a:lnTo>
                    <a:lnTo>
                      <a:pt x="3772" y="2118"/>
                    </a:lnTo>
                    <a:lnTo>
                      <a:pt x="3675" y="2288"/>
                    </a:lnTo>
                    <a:lnTo>
                      <a:pt x="3602" y="2507"/>
                    </a:lnTo>
                    <a:lnTo>
                      <a:pt x="3529" y="2702"/>
                    </a:lnTo>
                    <a:lnTo>
                      <a:pt x="3505" y="2896"/>
                    </a:lnTo>
                    <a:lnTo>
                      <a:pt x="3480" y="3091"/>
                    </a:lnTo>
                    <a:lnTo>
                      <a:pt x="3456" y="3334"/>
                    </a:lnTo>
                    <a:lnTo>
                      <a:pt x="3480" y="3578"/>
                    </a:lnTo>
                    <a:lnTo>
                      <a:pt x="3529" y="3821"/>
                    </a:lnTo>
                    <a:lnTo>
                      <a:pt x="3578" y="4016"/>
                    </a:lnTo>
                    <a:lnTo>
                      <a:pt x="3675" y="4235"/>
                    </a:lnTo>
                    <a:lnTo>
                      <a:pt x="3772" y="4405"/>
                    </a:lnTo>
                    <a:lnTo>
                      <a:pt x="3894" y="4575"/>
                    </a:lnTo>
                    <a:lnTo>
                      <a:pt x="4040" y="4721"/>
                    </a:lnTo>
                    <a:lnTo>
                      <a:pt x="4210" y="4867"/>
                    </a:lnTo>
                    <a:lnTo>
                      <a:pt x="4381" y="4965"/>
                    </a:lnTo>
                    <a:lnTo>
                      <a:pt x="4575" y="5062"/>
                    </a:lnTo>
                    <a:lnTo>
                      <a:pt x="4770" y="5135"/>
                    </a:lnTo>
                    <a:lnTo>
                      <a:pt x="4989" y="5208"/>
                    </a:lnTo>
                    <a:lnTo>
                      <a:pt x="5232" y="5232"/>
                    </a:lnTo>
                    <a:lnTo>
                      <a:pt x="5719" y="5232"/>
                    </a:lnTo>
                    <a:lnTo>
                      <a:pt x="5889" y="5184"/>
                    </a:lnTo>
                    <a:lnTo>
                      <a:pt x="6084" y="5159"/>
                    </a:lnTo>
                    <a:lnTo>
                      <a:pt x="6400" y="5038"/>
                    </a:lnTo>
                    <a:lnTo>
                      <a:pt x="6838" y="5573"/>
                    </a:lnTo>
                    <a:lnTo>
                      <a:pt x="7276" y="6084"/>
                    </a:lnTo>
                    <a:lnTo>
                      <a:pt x="7738" y="6692"/>
                    </a:lnTo>
                    <a:lnTo>
                      <a:pt x="7982" y="6984"/>
                    </a:lnTo>
                    <a:lnTo>
                      <a:pt x="8103" y="7106"/>
                    </a:lnTo>
                    <a:lnTo>
                      <a:pt x="8249" y="7228"/>
                    </a:lnTo>
                    <a:lnTo>
                      <a:pt x="7982" y="7520"/>
                    </a:lnTo>
                    <a:lnTo>
                      <a:pt x="7738" y="7812"/>
                    </a:lnTo>
                    <a:lnTo>
                      <a:pt x="7519" y="8152"/>
                    </a:lnTo>
                    <a:lnTo>
                      <a:pt x="7325" y="8517"/>
                    </a:lnTo>
                    <a:lnTo>
                      <a:pt x="7179" y="8907"/>
                    </a:lnTo>
                    <a:lnTo>
                      <a:pt x="7081" y="9320"/>
                    </a:lnTo>
                    <a:lnTo>
                      <a:pt x="7009" y="9734"/>
                    </a:lnTo>
                    <a:lnTo>
                      <a:pt x="7009" y="10147"/>
                    </a:lnTo>
                    <a:lnTo>
                      <a:pt x="7009" y="10561"/>
                    </a:lnTo>
                    <a:lnTo>
                      <a:pt x="7081" y="10975"/>
                    </a:lnTo>
                    <a:lnTo>
                      <a:pt x="7154" y="11340"/>
                    </a:lnTo>
                    <a:lnTo>
                      <a:pt x="6984" y="11364"/>
                    </a:lnTo>
                    <a:lnTo>
                      <a:pt x="6814" y="11413"/>
                    </a:lnTo>
                    <a:lnTo>
                      <a:pt x="6449" y="11559"/>
                    </a:lnTo>
                    <a:lnTo>
                      <a:pt x="5792" y="11851"/>
                    </a:lnTo>
                    <a:lnTo>
                      <a:pt x="4916" y="12216"/>
                    </a:lnTo>
                    <a:lnTo>
                      <a:pt x="4064" y="12605"/>
                    </a:lnTo>
                    <a:lnTo>
                      <a:pt x="3602" y="12848"/>
                    </a:lnTo>
                    <a:lnTo>
                      <a:pt x="3432" y="12629"/>
                    </a:lnTo>
                    <a:lnTo>
                      <a:pt x="3261" y="12435"/>
                    </a:lnTo>
                    <a:lnTo>
                      <a:pt x="3091" y="12264"/>
                    </a:lnTo>
                    <a:lnTo>
                      <a:pt x="2872" y="12118"/>
                    </a:lnTo>
                    <a:lnTo>
                      <a:pt x="2653" y="12021"/>
                    </a:lnTo>
                    <a:lnTo>
                      <a:pt x="2434" y="11948"/>
                    </a:lnTo>
                    <a:lnTo>
                      <a:pt x="2191" y="11924"/>
                    </a:lnTo>
                    <a:lnTo>
                      <a:pt x="1923" y="11948"/>
                    </a:lnTo>
                    <a:lnTo>
                      <a:pt x="1777" y="11924"/>
                    </a:lnTo>
                    <a:lnTo>
                      <a:pt x="1631" y="11948"/>
                    </a:lnTo>
                    <a:lnTo>
                      <a:pt x="1461" y="11972"/>
                    </a:lnTo>
                    <a:lnTo>
                      <a:pt x="1315" y="12045"/>
                    </a:lnTo>
                    <a:lnTo>
                      <a:pt x="1023" y="12191"/>
                    </a:lnTo>
                    <a:lnTo>
                      <a:pt x="804" y="12386"/>
                    </a:lnTo>
                    <a:lnTo>
                      <a:pt x="633" y="12532"/>
                    </a:lnTo>
                    <a:lnTo>
                      <a:pt x="487" y="12678"/>
                    </a:lnTo>
                    <a:lnTo>
                      <a:pt x="366" y="12848"/>
                    </a:lnTo>
                    <a:lnTo>
                      <a:pt x="268" y="13043"/>
                    </a:lnTo>
                    <a:lnTo>
                      <a:pt x="171" y="13238"/>
                    </a:lnTo>
                    <a:lnTo>
                      <a:pt x="98" y="13432"/>
                    </a:lnTo>
                    <a:lnTo>
                      <a:pt x="49" y="13651"/>
                    </a:lnTo>
                    <a:lnTo>
                      <a:pt x="25" y="13846"/>
                    </a:lnTo>
                    <a:lnTo>
                      <a:pt x="1" y="14089"/>
                    </a:lnTo>
                    <a:lnTo>
                      <a:pt x="25" y="14308"/>
                    </a:lnTo>
                    <a:lnTo>
                      <a:pt x="74" y="14503"/>
                    </a:lnTo>
                    <a:lnTo>
                      <a:pt x="122" y="14722"/>
                    </a:lnTo>
                    <a:lnTo>
                      <a:pt x="195" y="14917"/>
                    </a:lnTo>
                    <a:lnTo>
                      <a:pt x="317" y="15087"/>
                    </a:lnTo>
                    <a:lnTo>
                      <a:pt x="439" y="15257"/>
                    </a:lnTo>
                    <a:lnTo>
                      <a:pt x="560" y="15428"/>
                    </a:lnTo>
                    <a:lnTo>
                      <a:pt x="706" y="15574"/>
                    </a:lnTo>
                    <a:lnTo>
                      <a:pt x="877" y="15695"/>
                    </a:lnTo>
                    <a:lnTo>
                      <a:pt x="1071" y="15817"/>
                    </a:lnTo>
                    <a:lnTo>
                      <a:pt x="1242" y="15914"/>
                    </a:lnTo>
                    <a:lnTo>
                      <a:pt x="1436" y="15987"/>
                    </a:lnTo>
                    <a:lnTo>
                      <a:pt x="1655" y="16036"/>
                    </a:lnTo>
                    <a:lnTo>
                      <a:pt x="1850" y="16085"/>
                    </a:lnTo>
                    <a:lnTo>
                      <a:pt x="2312" y="16085"/>
                    </a:lnTo>
                    <a:lnTo>
                      <a:pt x="2531" y="16036"/>
                    </a:lnTo>
                    <a:lnTo>
                      <a:pt x="2726" y="15963"/>
                    </a:lnTo>
                    <a:lnTo>
                      <a:pt x="2921" y="15890"/>
                    </a:lnTo>
                    <a:lnTo>
                      <a:pt x="3091" y="15793"/>
                    </a:lnTo>
                    <a:lnTo>
                      <a:pt x="3237" y="15671"/>
                    </a:lnTo>
                    <a:lnTo>
                      <a:pt x="3383" y="15525"/>
                    </a:lnTo>
                    <a:lnTo>
                      <a:pt x="3529" y="15355"/>
                    </a:lnTo>
                    <a:lnTo>
                      <a:pt x="3626" y="15184"/>
                    </a:lnTo>
                    <a:lnTo>
                      <a:pt x="3724" y="15014"/>
                    </a:lnTo>
                    <a:lnTo>
                      <a:pt x="3797" y="14819"/>
                    </a:lnTo>
                    <a:lnTo>
                      <a:pt x="3870" y="14625"/>
                    </a:lnTo>
                    <a:lnTo>
                      <a:pt x="3918" y="14406"/>
                    </a:lnTo>
                    <a:lnTo>
                      <a:pt x="3918" y="14211"/>
                    </a:lnTo>
                    <a:lnTo>
                      <a:pt x="3943" y="13992"/>
                    </a:lnTo>
                    <a:lnTo>
                      <a:pt x="3918" y="13773"/>
                    </a:lnTo>
                    <a:lnTo>
                      <a:pt x="3870" y="13530"/>
                    </a:lnTo>
                    <a:lnTo>
                      <a:pt x="3797" y="13311"/>
                    </a:lnTo>
                    <a:lnTo>
                      <a:pt x="4502" y="12970"/>
                    </a:lnTo>
                    <a:lnTo>
                      <a:pt x="5378" y="12581"/>
                    </a:lnTo>
                    <a:lnTo>
                      <a:pt x="6254" y="12216"/>
                    </a:lnTo>
                    <a:lnTo>
                      <a:pt x="6522" y="12118"/>
                    </a:lnTo>
                    <a:lnTo>
                      <a:pt x="6790" y="12021"/>
                    </a:lnTo>
                    <a:lnTo>
                      <a:pt x="7081" y="11924"/>
                    </a:lnTo>
                    <a:lnTo>
                      <a:pt x="7203" y="11851"/>
                    </a:lnTo>
                    <a:lnTo>
                      <a:pt x="7325" y="11778"/>
                    </a:lnTo>
                    <a:lnTo>
                      <a:pt x="7422" y="12021"/>
                    </a:lnTo>
                    <a:lnTo>
                      <a:pt x="7544" y="12240"/>
                    </a:lnTo>
                    <a:lnTo>
                      <a:pt x="7690" y="12459"/>
                    </a:lnTo>
                    <a:lnTo>
                      <a:pt x="7836" y="12678"/>
                    </a:lnTo>
                    <a:lnTo>
                      <a:pt x="8006" y="12873"/>
                    </a:lnTo>
                    <a:lnTo>
                      <a:pt x="8176" y="13043"/>
                    </a:lnTo>
                    <a:lnTo>
                      <a:pt x="8371" y="13213"/>
                    </a:lnTo>
                    <a:lnTo>
                      <a:pt x="8566" y="13384"/>
                    </a:lnTo>
                    <a:lnTo>
                      <a:pt x="8785" y="13530"/>
                    </a:lnTo>
                    <a:lnTo>
                      <a:pt x="9004" y="13651"/>
                    </a:lnTo>
                    <a:lnTo>
                      <a:pt x="9223" y="13773"/>
                    </a:lnTo>
                    <a:lnTo>
                      <a:pt x="9466" y="13870"/>
                    </a:lnTo>
                    <a:lnTo>
                      <a:pt x="9685" y="13968"/>
                    </a:lnTo>
                    <a:lnTo>
                      <a:pt x="9928" y="14041"/>
                    </a:lnTo>
                    <a:lnTo>
                      <a:pt x="10196" y="14114"/>
                    </a:lnTo>
                    <a:lnTo>
                      <a:pt x="10439" y="14162"/>
                    </a:lnTo>
                    <a:lnTo>
                      <a:pt x="10391" y="14308"/>
                    </a:lnTo>
                    <a:lnTo>
                      <a:pt x="10366" y="14454"/>
                    </a:lnTo>
                    <a:lnTo>
                      <a:pt x="10342" y="14844"/>
                    </a:lnTo>
                    <a:lnTo>
                      <a:pt x="10342" y="15209"/>
                    </a:lnTo>
                    <a:lnTo>
                      <a:pt x="10342" y="15963"/>
                    </a:lnTo>
                    <a:lnTo>
                      <a:pt x="10342" y="16936"/>
                    </a:lnTo>
                    <a:lnTo>
                      <a:pt x="10220" y="16961"/>
                    </a:lnTo>
                    <a:lnTo>
                      <a:pt x="10147" y="16985"/>
                    </a:lnTo>
                    <a:lnTo>
                      <a:pt x="10099" y="17034"/>
                    </a:lnTo>
                    <a:lnTo>
                      <a:pt x="10074" y="17082"/>
                    </a:lnTo>
                    <a:lnTo>
                      <a:pt x="10050" y="17155"/>
                    </a:lnTo>
                    <a:lnTo>
                      <a:pt x="9758" y="17253"/>
                    </a:lnTo>
                    <a:lnTo>
                      <a:pt x="9490" y="17399"/>
                    </a:lnTo>
                    <a:lnTo>
                      <a:pt x="9247" y="17569"/>
                    </a:lnTo>
                    <a:lnTo>
                      <a:pt x="9028" y="17763"/>
                    </a:lnTo>
                    <a:lnTo>
                      <a:pt x="8833" y="18007"/>
                    </a:lnTo>
                    <a:lnTo>
                      <a:pt x="8687" y="18299"/>
                    </a:lnTo>
                    <a:lnTo>
                      <a:pt x="8590" y="18591"/>
                    </a:lnTo>
                    <a:lnTo>
                      <a:pt x="8517" y="18907"/>
                    </a:lnTo>
                    <a:lnTo>
                      <a:pt x="8517" y="19126"/>
                    </a:lnTo>
                    <a:lnTo>
                      <a:pt x="8517" y="19345"/>
                    </a:lnTo>
                    <a:lnTo>
                      <a:pt x="8566" y="19564"/>
                    </a:lnTo>
                    <a:lnTo>
                      <a:pt x="8614" y="19783"/>
                    </a:lnTo>
                    <a:lnTo>
                      <a:pt x="8712" y="19978"/>
                    </a:lnTo>
                    <a:lnTo>
                      <a:pt x="8809" y="20172"/>
                    </a:lnTo>
                    <a:lnTo>
                      <a:pt x="8931" y="20343"/>
                    </a:lnTo>
                    <a:lnTo>
                      <a:pt x="9052" y="20513"/>
                    </a:lnTo>
                    <a:lnTo>
                      <a:pt x="9198" y="20659"/>
                    </a:lnTo>
                    <a:lnTo>
                      <a:pt x="9369" y="20805"/>
                    </a:lnTo>
                    <a:lnTo>
                      <a:pt x="9563" y="20927"/>
                    </a:lnTo>
                    <a:lnTo>
                      <a:pt x="9758" y="21024"/>
                    </a:lnTo>
                    <a:lnTo>
                      <a:pt x="9953" y="21121"/>
                    </a:lnTo>
                    <a:lnTo>
                      <a:pt x="10147" y="21170"/>
                    </a:lnTo>
                    <a:lnTo>
                      <a:pt x="10366" y="21219"/>
                    </a:lnTo>
                    <a:lnTo>
                      <a:pt x="10610" y="21243"/>
                    </a:lnTo>
                    <a:lnTo>
                      <a:pt x="10853" y="21243"/>
                    </a:lnTo>
                    <a:lnTo>
                      <a:pt x="11072" y="21194"/>
                    </a:lnTo>
                    <a:lnTo>
                      <a:pt x="11291" y="21146"/>
                    </a:lnTo>
                    <a:lnTo>
                      <a:pt x="11486" y="21073"/>
                    </a:lnTo>
                    <a:lnTo>
                      <a:pt x="11680" y="20975"/>
                    </a:lnTo>
                    <a:lnTo>
                      <a:pt x="11875" y="20854"/>
                    </a:lnTo>
                    <a:lnTo>
                      <a:pt x="12045" y="20708"/>
                    </a:lnTo>
                    <a:lnTo>
                      <a:pt x="12191" y="20537"/>
                    </a:lnTo>
                    <a:lnTo>
                      <a:pt x="12313" y="20367"/>
                    </a:lnTo>
                    <a:lnTo>
                      <a:pt x="12435" y="20172"/>
                    </a:lnTo>
                    <a:lnTo>
                      <a:pt x="12532" y="19978"/>
                    </a:lnTo>
                    <a:lnTo>
                      <a:pt x="12629" y="19783"/>
                    </a:lnTo>
                    <a:lnTo>
                      <a:pt x="12678" y="19564"/>
                    </a:lnTo>
                    <a:lnTo>
                      <a:pt x="12727" y="19345"/>
                    </a:lnTo>
                    <a:lnTo>
                      <a:pt x="12751" y="19126"/>
                    </a:lnTo>
                    <a:lnTo>
                      <a:pt x="12751" y="18883"/>
                    </a:lnTo>
                    <a:lnTo>
                      <a:pt x="12727" y="18712"/>
                    </a:lnTo>
                    <a:lnTo>
                      <a:pt x="12678" y="18518"/>
                    </a:lnTo>
                    <a:lnTo>
                      <a:pt x="12629" y="18347"/>
                    </a:lnTo>
                    <a:lnTo>
                      <a:pt x="12581" y="18177"/>
                    </a:lnTo>
                    <a:lnTo>
                      <a:pt x="12483" y="18031"/>
                    </a:lnTo>
                    <a:lnTo>
                      <a:pt x="12386" y="17885"/>
                    </a:lnTo>
                    <a:lnTo>
                      <a:pt x="12289" y="17739"/>
                    </a:lnTo>
                    <a:lnTo>
                      <a:pt x="12167" y="17617"/>
                    </a:lnTo>
                    <a:lnTo>
                      <a:pt x="11899" y="17374"/>
                    </a:lnTo>
                    <a:lnTo>
                      <a:pt x="11607" y="17180"/>
                    </a:lnTo>
                    <a:lnTo>
                      <a:pt x="11267" y="17058"/>
                    </a:lnTo>
                    <a:lnTo>
                      <a:pt x="10926" y="16961"/>
                    </a:lnTo>
                    <a:lnTo>
                      <a:pt x="10926" y="16717"/>
                    </a:lnTo>
                    <a:lnTo>
                      <a:pt x="10926" y="15598"/>
                    </a:lnTo>
                    <a:lnTo>
                      <a:pt x="10926" y="15014"/>
                    </a:lnTo>
                    <a:lnTo>
                      <a:pt x="10902" y="14649"/>
                    </a:lnTo>
                    <a:lnTo>
                      <a:pt x="10926" y="14454"/>
                    </a:lnTo>
                    <a:lnTo>
                      <a:pt x="10926" y="14381"/>
                    </a:lnTo>
                    <a:lnTo>
                      <a:pt x="10975" y="14308"/>
                    </a:lnTo>
                    <a:lnTo>
                      <a:pt x="10999" y="14211"/>
                    </a:lnTo>
                    <a:lnTo>
                      <a:pt x="11413" y="14187"/>
                    </a:lnTo>
                    <a:lnTo>
                      <a:pt x="11826" y="14114"/>
                    </a:lnTo>
                    <a:lnTo>
                      <a:pt x="11924" y="14114"/>
                    </a:lnTo>
                    <a:lnTo>
                      <a:pt x="11997" y="14089"/>
                    </a:lnTo>
                    <a:lnTo>
                      <a:pt x="12021" y="14065"/>
                    </a:lnTo>
                    <a:lnTo>
                      <a:pt x="12264" y="13992"/>
                    </a:lnTo>
                    <a:lnTo>
                      <a:pt x="12483" y="13919"/>
                    </a:lnTo>
                    <a:lnTo>
                      <a:pt x="12727" y="13822"/>
                    </a:lnTo>
                    <a:lnTo>
                      <a:pt x="12946" y="13700"/>
                    </a:lnTo>
                    <a:lnTo>
                      <a:pt x="13140" y="13578"/>
                    </a:lnTo>
                    <a:lnTo>
                      <a:pt x="13335" y="13432"/>
                    </a:lnTo>
                    <a:lnTo>
                      <a:pt x="13530" y="13286"/>
                    </a:lnTo>
                    <a:lnTo>
                      <a:pt x="13700" y="13116"/>
                    </a:lnTo>
                    <a:lnTo>
                      <a:pt x="13822" y="13140"/>
                    </a:lnTo>
                    <a:lnTo>
                      <a:pt x="13870" y="13116"/>
                    </a:lnTo>
                    <a:lnTo>
                      <a:pt x="13919" y="13067"/>
                    </a:lnTo>
                    <a:lnTo>
                      <a:pt x="13943" y="13043"/>
                    </a:lnTo>
                    <a:lnTo>
                      <a:pt x="13943" y="12970"/>
                    </a:lnTo>
                    <a:lnTo>
                      <a:pt x="13919" y="12921"/>
                    </a:lnTo>
                    <a:lnTo>
                      <a:pt x="14089" y="12727"/>
                    </a:lnTo>
                    <a:lnTo>
                      <a:pt x="14235" y="12508"/>
                    </a:lnTo>
                    <a:lnTo>
                      <a:pt x="14381" y="12289"/>
                    </a:lnTo>
                    <a:lnTo>
                      <a:pt x="14503" y="12045"/>
                    </a:lnTo>
                    <a:lnTo>
                      <a:pt x="14625" y="11802"/>
                    </a:lnTo>
                    <a:lnTo>
                      <a:pt x="14722" y="11559"/>
                    </a:lnTo>
                    <a:lnTo>
                      <a:pt x="14795" y="11315"/>
                    </a:lnTo>
                    <a:lnTo>
                      <a:pt x="14868" y="11048"/>
                    </a:lnTo>
                    <a:lnTo>
                      <a:pt x="14989" y="11096"/>
                    </a:lnTo>
                    <a:lnTo>
                      <a:pt x="15135" y="11145"/>
                    </a:lnTo>
                    <a:lnTo>
                      <a:pt x="15403" y="11169"/>
                    </a:lnTo>
                    <a:lnTo>
                      <a:pt x="16912" y="11364"/>
                    </a:lnTo>
                    <a:lnTo>
                      <a:pt x="17885" y="11510"/>
                    </a:lnTo>
                    <a:lnTo>
                      <a:pt x="17909" y="11753"/>
                    </a:lnTo>
                    <a:lnTo>
                      <a:pt x="17982" y="11997"/>
                    </a:lnTo>
                    <a:lnTo>
                      <a:pt x="18055" y="12264"/>
                    </a:lnTo>
                    <a:lnTo>
                      <a:pt x="18177" y="12483"/>
                    </a:lnTo>
                    <a:lnTo>
                      <a:pt x="18299" y="12678"/>
                    </a:lnTo>
                    <a:lnTo>
                      <a:pt x="18445" y="12848"/>
                    </a:lnTo>
                    <a:lnTo>
                      <a:pt x="18615" y="13019"/>
                    </a:lnTo>
                    <a:lnTo>
                      <a:pt x="18785" y="13140"/>
                    </a:lnTo>
                    <a:lnTo>
                      <a:pt x="18956" y="13262"/>
                    </a:lnTo>
                    <a:lnTo>
                      <a:pt x="19150" y="13359"/>
                    </a:lnTo>
                    <a:lnTo>
                      <a:pt x="19345" y="13432"/>
                    </a:lnTo>
                    <a:lnTo>
                      <a:pt x="19564" y="13481"/>
                    </a:lnTo>
                    <a:lnTo>
                      <a:pt x="19759" y="13505"/>
                    </a:lnTo>
                    <a:lnTo>
                      <a:pt x="19978" y="13530"/>
                    </a:lnTo>
                    <a:lnTo>
                      <a:pt x="20197" y="13530"/>
                    </a:lnTo>
                    <a:lnTo>
                      <a:pt x="20416" y="13505"/>
                    </a:lnTo>
                    <a:lnTo>
                      <a:pt x="20610" y="13457"/>
                    </a:lnTo>
                    <a:lnTo>
                      <a:pt x="20829" y="13384"/>
                    </a:lnTo>
                    <a:lnTo>
                      <a:pt x="21024" y="13311"/>
                    </a:lnTo>
                    <a:lnTo>
                      <a:pt x="21219" y="13189"/>
                    </a:lnTo>
                    <a:lnTo>
                      <a:pt x="21413" y="13067"/>
                    </a:lnTo>
                    <a:lnTo>
                      <a:pt x="21608" y="12921"/>
                    </a:lnTo>
                    <a:lnTo>
                      <a:pt x="21754" y="12751"/>
                    </a:lnTo>
                    <a:lnTo>
                      <a:pt x="21876" y="12581"/>
                    </a:lnTo>
                    <a:lnTo>
                      <a:pt x="21973" y="12386"/>
                    </a:lnTo>
                    <a:lnTo>
                      <a:pt x="22070" y="12191"/>
                    </a:lnTo>
                    <a:lnTo>
                      <a:pt x="22119" y="11997"/>
                    </a:lnTo>
                    <a:lnTo>
                      <a:pt x="22168" y="11778"/>
                    </a:lnTo>
                    <a:lnTo>
                      <a:pt x="22192" y="11583"/>
                    </a:lnTo>
                    <a:lnTo>
                      <a:pt x="22192" y="11364"/>
                    </a:lnTo>
                    <a:lnTo>
                      <a:pt x="22143" y="11145"/>
                    </a:lnTo>
                    <a:lnTo>
                      <a:pt x="22095" y="10926"/>
                    </a:lnTo>
                    <a:lnTo>
                      <a:pt x="22022" y="10731"/>
                    </a:lnTo>
                    <a:lnTo>
                      <a:pt x="21949" y="10537"/>
                    </a:lnTo>
                    <a:lnTo>
                      <a:pt x="21827" y="10342"/>
                    </a:lnTo>
                    <a:lnTo>
                      <a:pt x="21681" y="10172"/>
                    </a:lnTo>
                    <a:lnTo>
                      <a:pt x="21559" y="10050"/>
                    </a:lnTo>
                    <a:lnTo>
                      <a:pt x="21413" y="9928"/>
                    </a:lnTo>
                    <a:lnTo>
                      <a:pt x="21267" y="9831"/>
                    </a:lnTo>
                    <a:lnTo>
                      <a:pt x="21121" y="9734"/>
                    </a:lnTo>
                    <a:lnTo>
                      <a:pt x="20951" y="9661"/>
                    </a:lnTo>
                    <a:lnTo>
                      <a:pt x="20781" y="9612"/>
                    </a:lnTo>
                    <a:lnTo>
                      <a:pt x="20416" y="9515"/>
                    </a:lnTo>
                    <a:lnTo>
                      <a:pt x="20026" y="9466"/>
                    </a:lnTo>
                    <a:lnTo>
                      <a:pt x="19661" y="9490"/>
                    </a:lnTo>
                    <a:lnTo>
                      <a:pt x="19467" y="9515"/>
                    </a:lnTo>
                    <a:lnTo>
                      <a:pt x="19296" y="9563"/>
                    </a:lnTo>
                    <a:lnTo>
                      <a:pt x="19126" y="9636"/>
                    </a:lnTo>
                    <a:lnTo>
                      <a:pt x="18956" y="9709"/>
                    </a:lnTo>
                    <a:lnTo>
                      <a:pt x="18931" y="9709"/>
                    </a:lnTo>
                    <a:lnTo>
                      <a:pt x="18737" y="9807"/>
                    </a:lnTo>
                    <a:lnTo>
                      <a:pt x="18542" y="9928"/>
                    </a:lnTo>
                    <a:lnTo>
                      <a:pt x="18372" y="10074"/>
                    </a:lnTo>
                    <a:lnTo>
                      <a:pt x="18250" y="10245"/>
                    </a:lnTo>
                    <a:lnTo>
                      <a:pt x="18128" y="10415"/>
                    </a:lnTo>
                    <a:lnTo>
                      <a:pt x="18031" y="10610"/>
                    </a:lnTo>
                    <a:lnTo>
                      <a:pt x="17958" y="10804"/>
                    </a:lnTo>
                    <a:lnTo>
                      <a:pt x="17909" y="11023"/>
                    </a:lnTo>
                    <a:lnTo>
                      <a:pt x="16595" y="10853"/>
                    </a:lnTo>
                    <a:lnTo>
                      <a:pt x="15890" y="10756"/>
                    </a:lnTo>
                    <a:lnTo>
                      <a:pt x="15354" y="10707"/>
                    </a:lnTo>
                    <a:lnTo>
                      <a:pt x="15111" y="10683"/>
                    </a:lnTo>
                    <a:lnTo>
                      <a:pt x="14917" y="10707"/>
                    </a:lnTo>
                    <a:lnTo>
                      <a:pt x="14941" y="10366"/>
                    </a:lnTo>
                    <a:lnTo>
                      <a:pt x="14941" y="10001"/>
                    </a:lnTo>
                    <a:lnTo>
                      <a:pt x="14917" y="9636"/>
                    </a:lnTo>
                    <a:lnTo>
                      <a:pt x="14844" y="9296"/>
                    </a:lnTo>
                    <a:lnTo>
                      <a:pt x="14892" y="9247"/>
                    </a:lnTo>
                    <a:lnTo>
                      <a:pt x="14892" y="9223"/>
                    </a:lnTo>
                    <a:lnTo>
                      <a:pt x="14868" y="9174"/>
                    </a:lnTo>
                    <a:lnTo>
                      <a:pt x="14844" y="9150"/>
                    </a:lnTo>
                    <a:lnTo>
                      <a:pt x="14819" y="9126"/>
                    </a:lnTo>
                    <a:lnTo>
                      <a:pt x="14722" y="8858"/>
                    </a:lnTo>
                    <a:lnTo>
                      <a:pt x="14625" y="8590"/>
                    </a:lnTo>
                    <a:lnTo>
                      <a:pt x="14503" y="8323"/>
                    </a:lnTo>
                    <a:lnTo>
                      <a:pt x="14357" y="8079"/>
                    </a:lnTo>
                    <a:lnTo>
                      <a:pt x="14187" y="7860"/>
                    </a:lnTo>
                    <a:lnTo>
                      <a:pt x="14016" y="7641"/>
                    </a:lnTo>
                    <a:lnTo>
                      <a:pt x="13822" y="7447"/>
                    </a:lnTo>
                    <a:lnTo>
                      <a:pt x="13627" y="7252"/>
                    </a:lnTo>
                    <a:lnTo>
                      <a:pt x="13773" y="7179"/>
                    </a:lnTo>
                    <a:lnTo>
                      <a:pt x="13919" y="7106"/>
                    </a:lnTo>
                    <a:lnTo>
                      <a:pt x="14187" y="6887"/>
                    </a:lnTo>
                    <a:lnTo>
                      <a:pt x="14673" y="6425"/>
                    </a:lnTo>
                    <a:lnTo>
                      <a:pt x="15500" y="5695"/>
                    </a:lnTo>
                    <a:lnTo>
                      <a:pt x="15890" y="5330"/>
                    </a:lnTo>
                    <a:lnTo>
                      <a:pt x="16279" y="4940"/>
                    </a:lnTo>
                    <a:lnTo>
                      <a:pt x="16620" y="4600"/>
                    </a:lnTo>
                    <a:lnTo>
                      <a:pt x="16912" y="4235"/>
                    </a:lnTo>
                    <a:lnTo>
                      <a:pt x="17106" y="4283"/>
                    </a:lnTo>
                    <a:lnTo>
                      <a:pt x="17666" y="4283"/>
                    </a:lnTo>
                    <a:lnTo>
                      <a:pt x="17909" y="4259"/>
                    </a:lnTo>
                    <a:lnTo>
                      <a:pt x="18128" y="4235"/>
                    </a:lnTo>
                    <a:lnTo>
                      <a:pt x="18347" y="4162"/>
                    </a:lnTo>
                    <a:lnTo>
                      <a:pt x="18566" y="4089"/>
                    </a:lnTo>
                    <a:lnTo>
                      <a:pt x="18785" y="3991"/>
                    </a:lnTo>
                    <a:lnTo>
                      <a:pt x="18980" y="3894"/>
                    </a:lnTo>
                    <a:lnTo>
                      <a:pt x="19150" y="3772"/>
                    </a:lnTo>
                    <a:lnTo>
                      <a:pt x="19345" y="3626"/>
                    </a:lnTo>
                    <a:lnTo>
                      <a:pt x="19491" y="3480"/>
                    </a:lnTo>
                    <a:lnTo>
                      <a:pt x="19637" y="3310"/>
                    </a:lnTo>
                    <a:lnTo>
                      <a:pt x="19783" y="3140"/>
                    </a:lnTo>
                    <a:lnTo>
                      <a:pt x="19880" y="2945"/>
                    </a:lnTo>
                    <a:lnTo>
                      <a:pt x="19978" y="2726"/>
                    </a:lnTo>
                    <a:lnTo>
                      <a:pt x="20051" y="2531"/>
                    </a:lnTo>
                    <a:lnTo>
                      <a:pt x="20124" y="2288"/>
                    </a:lnTo>
                    <a:lnTo>
                      <a:pt x="20148" y="2069"/>
                    </a:lnTo>
                    <a:lnTo>
                      <a:pt x="20172" y="1874"/>
                    </a:lnTo>
                    <a:lnTo>
                      <a:pt x="20148" y="1680"/>
                    </a:lnTo>
                    <a:lnTo>
                      <a:pt x="20099" y="1485"/>
                    </a:lnTo>
                    <a:lnTo>
                      <a:pt x="20051" y="1290"/>
                    </a:lnTo>
                    <a:lnTo>
                      <a:pt x="19953" y="1120"/>
                    </a:lnTo>
                    <a:lnTo>
                      <a:pt x="19856" y="974"/>
                    </a:lnTo>
                    <a:lnTo>
                      <a:pt x="19759" y="804"/>
                    </a:lnTo>
                    <a:lnTo>
                      <a:pt x="19613" y="682"/>
                    </a:lnTo>
                    <a:lnTo>
                      <a:pt x="19467" y="536"/>
                    </a:lnTo>
                    <a:lnTo>
                      <a:pt x="19321" y="415"/>
                    </a:lnTo>
                    <a:lnTo>
                      <a:pt x="19150" y="317"/>
                    </a:lnTo>
                    <a:lnTo>
                      <a:pt x="18980" y="244"/>
                    </a:lnTo>
                    <a:lnTo>
                      <a:pt x="18810" y="171"/>
                    </a:lnTo>
                    <a:lnTo>
                      <a:pt x="18615" y="123"/>
                    </a:lnTo>
                    <a:lnTo>
                      <a:pt x="18420" y="74"/>
                    </a:lnTo>
                    <a:lnTo>
                      <a:pt x="18226" y="74"/>
                    </a:lnTo>
                    <a:lnTo>
                      <a:pt x="18104" y="25"/>
                    </a:lnTo>
                    <a:lnTo>
                      <a:pt x="17982" y="1"/>
                    </a:lnTo>
                    <a:close/>
                  </a:path>
                </a:pathLst>
              </a:custGeom>
              <a:solidFill>
                <a:srgbClr val="01ABCF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30" name="Shape 930"/>
              <p:cNvSpPr/>
              <p:nvPr/>
            </p:nvSpPr>
            <p:spPr>
              <a:xfrm>
                <a:off x="1505553" y="1948452"/>
                <a:ext cx="1109400" cy="1110600"/>
              </a:xfrm>
              <a:prstGeom prst="wedgeEllipseCallout">
                <a:avLst>
                  <a:gd name="adj1" fmla="val 1159"/>
                  <a:gd name="adj2" fmla="val 50109"/>
                </a:avLst>
              </a:prstGeom>
              <a:solidFill>
                <a:srgbClr val="F9AC08"/>
              </a:solidFill>
              <a:ln w="9525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sp>
          <p:nvSpPr>
            <p:cNvPr id="931" name="Shape 931"/>
            <p:cNvSpPr/>
            <p:nvPr/>
          </p:nvSpPr>
          <p:spPr>
            <a:xfrm>
              <a:off x="4916625" y="2074983"/>
              <a:ext cx="575629" cy="574146"/>
            </a:xfrm>
            <a:custGeom>
              <a:avLst/>
              <a:gdLst/>
              <a:ahLst/>
              <a:cxnLst/>
              <a:rect l="0" t="0" r="0" b="0"/>
              <a:pathLst>
                <a:path w="17495" h="15330" extrusionOk="0">
                  <a:moveTo>
                    <a:pt x="4648" y="1412"/>
                  </a:moveTo>
                  <a:lnTo>
                    <a:pt x="4526" y="1485"/>
                  </a:lnTo>
                  <a:lnTo>
                    <a:pt x="4429" y="1558"/>
                  </a:lnTo>
                  <a:lnTo>
                    <a:pt x="4258" y="1728"/>
                  </a:lnTo>
                  <a:lnTo>
                    <a:pt x="4185" y="1825"/>
                  </a:lnTo>
                  <a:lnTo>
                    <a:pt x="4112" y="1947"/>
                  </a:lnTo>
                  <a:lnTo>
                    <a:pt x="3869" y="1947"/>
                  </a:lnTo>
                  <a:lnTo>
                    <a:pt x="3893" y="1898"/>
                  </a:lnTo>
                  <a:lnTo>
                    <a:pt x="4015" y="1679"/>
                  </a:lnTo>
                  <a:lnTo>
                    <a:pt x="4088" y="1436"/>
                  </a:lnTo>
                  <a:lnTo>
                    <a:pt x="4088" y="1412"/>
                  </a:lnTo>
                  <a:close/>
                  <a:moveTo>
                    <a:pt x="4939" y="1412"/>
                  </a:moveTo>
                  <a:lnTo>
                    <a:pt x="4867" y="1509"/>
                  </a:lnTo>
                  <a:lnTo>
                    <a:pt x="4818" y="1631"/>
                  </a:lnTo>
                  <a:lnTo>
                    <a:pt x="4794" y="1752"/>
                  </a:lnTo>
                  <a:lnTo>
                    <a:pt x="4769" y="1898"/>
                  </a:lnTo>
                  <a:lnTo>
                    <a:pt x="4769" y="1947"/>
                  </a:lnTo>
                  <a:lnTo>
                    <a:pt x="4380" y="1947"/>
                  </a:lnTo>
                  <a:lnTo>
                    <a:pt x="4404" y="1898"/>
                  </a:lnTo>
                  <a:lnTo>
                    <a:pt x="4526" y="1679"/>
                  </a:lnTo>
                  <a:lnTo>
                    <a:pt x="4672" y="1436"/>
                  </a:lnTo>
                  <a:lnTo>
                    <a:pt x="4672" y="1412"/>
                  </a:lnTo>
                  <a:close/>
                  <a:moveTo>
                    <a:pt x="5815" y="1387"/>
                  </a:moveTo>
                  <a:lnTo>
                    <a:pt x="5645" y="1558"/>
                  </a:lnTo>
                  <a:lnTo>
                    <a:pt x="5475" y="1704"/>
                  </a:lnTo>
                  <a:lnTo>
                    <a:pt x="5402" y="1825"/>
                  </a:lnTo>
                  <a:lnTo>
                    <a:pt x="5304" y="1947"/>
                  </a:lnTo>
                  <a:lnTo>
                    <a:pt x="5037" y="1947"/>
                  </a:lnTo>
                  <a:lnTo>
                    <a:pt x="5037" y="1898"/>
                  </a:lnTo>
                  <a:lnTo>
                    <a:pt x="5061" y="1777"/>
                  </a:lnTo>
                  <a:lnTo>
                    <a:pt x="5085" y="1631"/>
                  </a:lnTo>
                  <a:lnTo>
                    <a:pt x="5183" y="1387"/>
                  </a:lnTo>
                  <a:close/>
                  <a:moveTo>
                    <a:pt x="3407" y="1412"/>
                  </a:moveTo>
                  <a:lnTo>
                    <a:pt x="3285" y="1533"/>
                  </a:lnTo>
                  <a:lnTo>
                    <a:pt x="3188" y="1679"/>
                  </a:lnTo>
                  <a:lnTo>
                    <a:pt x="3090" y="1825"/>
                  </a:lnTo>
                  <a:lnTo>
                    <a:pt x="3042" y="1971"/>
                  </a:lnTo>
                  <a:lnTo>
                    <a:pt x="2774" y="1971"/>
                  </a:lnTo>
                  <a:lnTo>
                    <a:pt x="2847" y="1801"/>
                  </a:lnTo>
                  <a:lnTo>
                    <a:pt x="3042" y="1412"/>
                  </a:lnTo>
                  <a:close/>
                  <a:moveTo>
                    <a:pt x="4039" y="1412"/>
                  </a:moveTo>
                  <a:lnTo>
                    <a:pt x="3966" y="1509"/>
                  </a:lnTo>
                  <a:lnTo>
                    <a:pt x="3893" y="1606"/>
                  </a:lnTo>
                  <a:lnTo>
                    <a:pt x="3747" y="1801"/>
                  </a:lnTo>
                  <a:lnTo>
                    <a:pt x="3626" y="1947"/>
                  </a:lnTo>
                  <a:lnTo>
                    <a:pt x="3334" y="1971"/>
                  </a:lnTo>
                  <a:lnTo>
                    <a:pt x="3455" y="1679"/>
                  </a:lnTo>
                  <a:lnTo>
                    <a:pt x="3601" y="1412"/>
                  </a:lnTo>
                  <a:close/>
                  <a:moveTo>
                    <a:pt x="2239" y="1412"/>
                  </a:moveTo>
                  <a:lnTo>
                    <a:pt x="2068" y="1533"/>
                  </a:lnTo>
                  <a:lnTo>
                    <a:pt x="1947" y="1679"/>
                  </a:lnTo>
                  <a:lnTo>
                    <a:pt x="1801" y="1825"/>
                  </a:lnTo>
                  <a:lnTo>
                    <a:pt x="1679" y="1971"/>
                  </a:lnTo>
                  <a:lnTo>
                    <a:pt x="1509" y="1996"/>
                  </a:lnTo>
                  <a:lnTo>
                    <a:pt x="1655" y="1704"/>
                  </a:lnTo>
                  <a:lnTo>
                    <a:pt x="1849" y="1436"/>
                  </a:lnTo>
                  <a:lnTo>
                    <a:pt x="2166" y="1412"/>
                  </a:lnTo>
                  <a:close/>
                  <a:moveTo>
                    <a:pt x="2896" y="1412"/>
                  </a:moveTo>
                  <a:lnTo>
                    <a:pt x="2774" y="1558"/>
                  </a:lnTo>
                  <a:lnTo>
                    <a:pt x="2677" y="1704"/>
                  </a:lnTo>
                  <a:lnTo>
                    <a:pt x="2579" y="1850"/>
                  </a:lnTo>
                  <a:lnTo>
                    <a:pt x="2506" y="1996"/>
                  </a:lnTo>
                  <a:lnTo>
                    <a:pt x="2214" y="1971"/>
                  </a:lnTo>
                  <a:lnTo>
                    <a:pt x="1995" y="1971"/>
                  </a:lnTo>
                  <a:lnTo>
                    <a:pt x="2239" y="1679"/>
                  </a:lnTo>
                  <a:lnTo>
                    <a:pt x="2482" y="1412"/>
                  </a:lnTo>
                  <a:close/>
                  <a:moveTo>
                    <a:pt x="7056" y="1387"/>
                  </a:moveTo>
                  <a:lnTo>
                    <a:pt x="6935" y="1558"/>
                  </a:lnTo>
                  <a:lnTo>
                    <a:pt x="6667" y="1898"/>
                  </a:lnTo>
                  <a:lnTo>
                    <a:pt x="6594" y="1996"/>
                  </a:lnTo>
                  <a:lnTo>
                    <a:pt x="6278" y="1971"/>
                  </a:lnTo>
                  <a:lnTo>
                    <a:pt x="6302" y="1898"/>
                  </a:lnTo>
                  <a:lnTo>
                    <a:pt x="6594" y="1436"/>
                  </a:lnTo>
                  <a:lnTo>
                    <a:pt x="6570" y="1412"/>
                  </a:lnTo>
                  <a:lnTo>
                    <a:pt x="6545" y="1412"/>
                  </a:lnTo>
                  <a:lnTo>
                    <a:pt x="6351" y="1582"/>
                  </a:lnTo>
                  <a:lnTo>
                    <a:pt x="6156" y="1777"/>
                  </a:lnTo>
                  <a:lnTo>
                    <a:pt x="6083" y="1874"/>
                  </a:lnTo>
                  <a:lnTo>
                    <a:pt x="6010" y="1971"/>
                  </a:lnTo>
                  <a:lnTo>
                    <a:pt x="5596" y="1971"/>
                  </a:lnTo>
                  <a:lnTo>
                    <a:pt x="5694" y="1801"/>
                  </a:lnTo>
                  <a:lnTo>
                    <a:pt x="5840" y="1606"/>
                  </a:lnTo>
                  <a:lnTo>
                    <a:pt x="5986" y="1387"/>
                  </a:lnTo>
                  <a:close/>
                  <a:moveTo>
                    <a:pt x="7665" y="1387"/>
                  </a:moveTo>
                  <a:lnTo>
                    <a:pt x="7519" y="1509"/>
                  </a:lnTo>
                  <a:lnTo>
                    <a:pt x="7373" y="1655"/>
                  </a:lnTo>
                  <a:lnTo>
                    <a:pt x="7251" y="1825"/>
                  </a:lnTo>
                  <a:lnTo>
                    <a:pt x="7154" y="1996"/>
                  </a:lnTo>
                  <a:lnTo>
                    <a:pt x="6910" y="1996"/>
                  </a:lnTo>
                  <a:lnTo>
                    <a:pt x="7056" y="1777"/>
                  </a:lnTo>
                  <a:lnTo>
                    <a:pt x="7348" y="1387"/>
                  </a:lnTo>
                  <a:close/>
                  <a:moveTo>
                    <a:pt x="15135" y="1412"/>
                  </a:moveTo>
                  <a:lnTo>
                    <a:pt x="15281" y="1436"/>
                  </a:lnTo>
                  <a:lnTo>
                    <a:pt x="15524" y="1436"/>
                  </a:lnTo>
                  <a:lnTo>
                    <a:pt x="15475" y="1509"/>
                  </a:lnTo>
                  <a:lnTo>
                    <a:pt x="15232" y="1728"/>
                  </a:lnTo>
                  <a:lnTo>
                    <a:pt x="15135" y="1874"/>
                  </a:lnTo>
                  <a:lnTo>
                    <a:pt x="15037" y="1996"/>
                  </a:lnTo>
                  <a:lnTo>
                    <a:pt x="14697" y="1996"/>
                  </a:lnTo>
                  <a:lnTo>
                    <a:pt x="14794" y="1898"/>
                  </a:lnTo>
                  <a:lnTo>
                    <a:pt x="14989" y="1655"/>
                  </a:lnTo>
                  <a:lnTo>
                    <a:pt x="15135" y="1412"/>
                  </a:lnTo>
                  <a:close/>
                  <a:moveTo>
                    <a:pt x="15865" y="1436"/>
                  </a:moveTo>
                  <a:lnTo>
                    <a:pt x="16254" y="1460"/>
                  </a:lnTo>
                  <a:lnTo>
                    <a:pt x="16278" y="1460"/>
                  </a:lnTo>
                  <a:lnTo>
                    <a:pt x="16157" y="1606"/>
                  </a:lnTo>
                  <a:lnTo>
                    <a:pt x="16035" y="1801"/>
                  </a:lnTo>
                  <a:lnTo>
                    <a:pt x="15913" y="1996"/>
                  </a:lnTo>
                  <a:lnTo>
                    <a:pt x="15427" y="1996"/>
                  </a:lnTo>
                  <a:lnTo>
                    <a:pt x="15646" y="1728"/>
                  </a:lnTo>
                  <a:lnTo>
                    <a:pt x="15865" y="1436"/>
                  </a:lnTo>
                  <a:close/>
                  <a:moveTo>
                    <a:pt x="8176" y="1387"/>
                  </a:moveTo>
                  <a:lnTo>
                    <a:pt x="8030" y="1533"/>
                  </a:lnTo>
                  <a:lnTo>
                    <a:pt x="7884" y="1679"/>
                  </a:lnTo>
                  <a:lnTo>
                    <a:pt x="7665" y="2020"/>
                  </a:lnTo>
                  <a:lnTo>
                    <a:pt x="7494" y="2020"/>
                  </a:lnTo>
                  <a:lnTo>
                    <a:pt x="7640" y="1704"/>
                  </a:lnTo>
                  <a:lnTo>
                    <a:pt x="7786" y="1387"/>
                  </a:lnTo>
                  <a:close/>
                  <a:moveTo>
                    <a:pt x="8687" y="1387"/>
                  </a:moveTo>
                  <a:lnTo>
                    <a:pt x="8638" y="1436"/>
                  </a:lnTo>
                  <a:lnTo>
                    <a:pt x="8419" y="1679"/>
                  </a:lnTo>
                  <a:lnTo>
                    <a:pt x="8322" y="1825"/>
                  </a:lnTo>
                  <a:lnTo>
                    <a:pt x="8224" y="1971"/>
                  </a:lnTo>
                  <a:lnTo>
                    <a:pt x="8224" y="2020"/>
                  </a:lnTo>
                  <a:lnTo>
                    <a:pt x="8005" y="2020"/>
                  </a:lnTo>
                  <a:lnTo>
                    <a:pt x="8200" y="1704"/>
                  </a:lnTo>
                  <a:lnTo>
                    <a:pt x="8273" y="1558"/>
                  </a:lnTo>
                  <a:lnTo>
                    <a:pt x="8346" y="1387"/>
                  </a:lnTo>
                  <a:close/>
                  <a:moveTo>
                    <a:pt x="9441" y="1387"/>
                  </a:moveTo>
                  <a:lnTo>
                    <a:pt x="9271" y="1558"/>
                  </a:lnTo>
                  <a:lnTo>
                    <a:pt x="9125" y="1752"/>
                  </a:lnTo>
                  <a:lnTo>
                    <a:pt x="9027" y="1874"/>
                  </a:lnTo>
                  <a:lnTo>
                    <a:pt x="8930" y="2020"/>
                  </a:lnTo>
                  <a:lnTo>
                    <a:pt x="8468" y="2020"/>
                  </a:lnTo>
                  <a:lnTo>
                    <a:pt x="8565" y="1923"/>
                  </a:lnTo>
                  <a:lnTo>
                    <a:pt x="8833" y="1631"/>
                  </a:lnTo>
                  <a:lnTo>
                    <a:pt x="8954" y="1509"/>
                  </a:lnTo>
                  <a:lnTo>
                    <a:pt x="9076" y="1387"/>
                  </a:lnTo>
                  <a:close/>
                  <a:moveTo>
                    <a:pt x="10220" y="1363"/>
                  </a:moveTo>
                  <a:lnTo>
                    <a:pt x="10074" y="1436"/>
                  </a:lnTo>
                  <a:lnTo>
                    <a:pt x="9952" y="1558"/>
                  </a:lnTo>
                  <a:lnTo>
                    <a:pt x="9757" y="1801"/>
                  </a:lnTo>
                  <a:lnTo>
                    <a:pt x="9587" y="2020"/>
                  </a:lnTo>
                  <a:lnTo>
                    <a:pt x="9271" y="2020"/>
                  </a:lnTo>
                  <a:lnTo>
                    <a:pt x="9368" y="1874"/>
                  </a:lnTo>
                  <a:lnTo>
                    <a:pt x="9514" y="1631"/>
                  </a:lnTo>
                  <a:lnTo>
                    <a:pt x="9587" y="1509"/>
                  </a:lnTo>
                  <a:lnTo>
                    <a:pt x="9636" y="1387"/>
                  </a:lnTo>
                  <a:lnTo>
                    <a:pt x="10220" y="1363"/>
                  </a:lnTo>
                  <a:close/>
                  <a:moveTo>
                    <a:pt x="11436" y="1339"/>
                  </a:moveTo>
                  <a:lnTo>
                    <a:pt x="11290" y="1558"/>
                  </a:lnTo>
                  <a:lnTo>
                    <a:pt x="11120" y="1777"/>
                  </a:lnTo>
                  <a:lnTo>
                    <a:pt x="11047" y="1898"/>
                  </a:lnTo>
                  <a:lnTo>
                    <a:pt x="10998" y="2020"/>
                  </a:lnTo>
                  <a:lnTo>
                    <a:pt x="10609" y="2020"/>
                  </a:lnTo>
                  <a:lnTo>
                    <a:pt x="10755" y="1874"/>
                  </a:lnTo>
                  <a:lnTo>
                    <a:pt x="10877" y="1728"/>
                  </a:lnTo>
                  <a:lnTo>
                    <a:pt x="10950" y="1582"/>
                  </a:lnTo>
                  <a:lnTo>
                    <a:pt x="11023" y="1412"/>
                  </a:lnTo>
                  <a:lnTo>
                    <a:pt x="10998" y="1363"/>
                  </a:lnTo>
                  <a:lnTo>
                    <a:pt x="10950" y="1363"/>
                  </a:lnTo>
                  <a:lnTo>
                    <a:pt x="10585" y="1679"/>
                  </a:lnTo>
                  <a:lnTo>
                    <a:pt x="10244" y="2020"/>
                  </a:lnTo>
                  <a:lnTo>
                    <a:pt x="9830" y="2020"/>
                  </a:lnTo>
                  <a:lnTo>
                    <a:pt x="9952" y="1850"/>
                  </a:lnTo>
                  <a:lnTo>
                    <a:pt x="10074" y="1704"/>
                  </a:lnTo>
                  <a:lnTo>
                    <a:pt x="10195" y="1533"/>
                  </a:lnTo>
                  <a:lnTo>
                    <a:pt x="10317" y="1363"/>
                  </a:lnTo>
                  <a:lnTo>
                    <a:pt x="11436" y="1339"/>
                  </a:lnTo>
                  <a:close/>
                  <a:moveTo>
                    <a:pt x="11996" y="1339"/>
                  </a:moveTo>
                  <a:lnTo>
                    <a:pt x="11874" y="1485"/>
                  </a:lnTo>
                  <a:lnTo>
                    <a:pt x="11777" y="1655"/>
                  </a:lnTo>
                  <a:lnTo>
                    <a:pt x="11704" y="1850"/>
                  </a:lnTo>
                  <a:lnTo>
                    <a:pt x="11680" y="2020"/>
                  </a:lnTo>
                  <a:lnTo>
                    <a:pt x="11290" y="2020"/>
                  </a:lnTo>
                  <a:lnTo>
                    <a:pt x="11388" y="1850"/>
                  </a:lnTo>
                  <a:lnTo>
                    <a:pt x="11485" y="1679"/>
                  </a:lnTo>
                  <a:lnTo>
                    <a:pt x="11558" y="1509"/>
                  </a:lnTo>
                  <a:lnTo>
                    <a:pt x="11631" y="1339"/>
                  </a:lnTo>
                  <a:close/>
                  <a:moveTo>
                    <a:pt x="12993" y="1314"/>
                  </a:moveTo>
                  <a:lnTo>
                    <a:pt x="12823" y="1485"/>
                  </a:lnTo>
                  <a:lnTo>
                    <a:pt x="12653" y="1655"/>
                  </a:lnTo>
                  <a:lnTo>
                    <a:pt x="12507" y="1801"/>
                  </a:lnTo>
                  <a:lnTo>
                    <a:pt x="12434" y="1898"/>
                  </a:lnTo>
                  <a:lnTo>
                    <a:pt x="12385" y="2020"/>
                  </a:lnTo>
                  <a:lnTo>
                    <a:pt x="11972" y="2020"/>
                  </a:lnTo>
                  <a:lnTo>
                    <a:pt x="12045" y="1801"/>
                  </a:lnTo>
                  <a:lnTo>
                    <a:pt x="12166" y="1582"/>
                  </a:lnTo>
                  <a:lnTo>
                    <a:pt x="12312" y="1314"/>
                  </a:lnTo>
                  <a:close/>
                  <a:moveTo>
                    <a:pt x="13115" y="1314"/>
                  </a:moveTo>
                  <a:lnTo>
                    <a:pt x="13602" y="1339"/>
                  </a:lnTo>
                  <a:lnTo>
                    <a:pt x="13407" y="1582"/>
                  </a:lnTo>
                  <a:lnTo>
                    <a:pt x="13261" y="1777"/>
                  </a:lnTo>
                  <a:lnTo>
                    <a:pt x="13188" y="1898"/>
                  </a:lnTo>
                  <a:lnTo>
                    <a:pt x="13139" y="2020"/>
                  </a:lnTo>
                  <a:lnTo>
                    <a:pt x="12677" y="2020"/>
                  </a:lnTo>
                  <a:lnTo>
                    <a:pt x="12775" y="1825"/>
                  </a:lnTo>
                  <a:lnTo>
                    <a:pt x="13115" y="1314"/>
                  </a:lnTo>
                  <a:close/>
                  <a:moveTo>
                    <a:pt x="13796" y="1339"/>
                  </a:moveTo>
                  <a:lnTo>
                    <a:pt x="14137" y="1363"/>
                  </a:lnTo>
                  <a:lnTo>
                    <a:pt x="13894" y="1631"/>
                  </a:lnTo>
                  <a:lnTo>
                    <a:pt x="13748" y="1801"/>
                  </a:lnTo>
                  <a:lnTo>
                    <a:pt x="13699" y="1898"/>
                  </a:lnTo>
                  <a:lnTo>
                    <a:pt x="13675" y="2020"/>
                  </a:lnTo>
                  <a:lnTo>
                    <a:pt x="13431" y="2020"/>
                  </a:lnTo>
                  <a:lnTo>
                    <a:pt x="13553" y="1752"/>
                  </a:lnTo>
                  <a:lnTo>
                    <a:pt x="13796" y="1339"/>
                  </a:lnTo>
                  <a:close/>
                  <a:moveTo>
                    <a:pt x="14259" y="1387"/>
                  </a:moveTo>
                  <a:lnTo>
                    <a:pt x="15013" y="1412"/>
                  </a:lnTo>
                  <a:lnTo>
                    <a:pt x="14794" y="1606"/>
                  </a:lnTo>
                  <a:lnTo>
                    <a:pt x="14599" y="1801"/>
                  </a:lnTo>
                  <a:lnTo>
                    <a:pt x="14502" y="1898"/>
                  </a:lnTo>
                  <a:lnTo>
                    <a:pt x="14405" y="2020"/>
                  </a:lnTo>
                  <a:lnTo>
                    <a:pt x="13918" y="2020"/>
                  </a:lnTo>
                  <a:lnTo>
                    <a:pt x="14015" y="1850"/>
                  </a:lnTo>
                  <a:lnTo>
                    <a:pt x="14088" y="1704"/>
                  </a:lnTo>
                  <a:lnTo>
                    <a:pt x="14259" y="1387"/>
                  </a:lnTo>
                  <a:close/>
                  <a:moveTo>
                    <a:pt x="16643" y="1412"/>
                  </a:moveTo>
                  <a:lnTo>
                    <a:pt x="16789" y="1436"/>
                  </a:lnTo>
                  <a:lnTo>
                    <a:pt x="16838" y="1460"/>
                  </a:lnTo>
                  <a:lnTo>
                    <a:pt x="16911" y="1485"/>
                  </a:lnTo>
                  <a:lnTo>
                    <a:pt x="16643" y="1679"/>
                  </a:lnTo>
                  <a:lnTo>
                    <a:pt x="16424" y="1898"/>
                  </a:lnTo>
                  <a:lnTo>
                    <a:pt x="16278" y="2044"/>
                  </a:lnTo>
                  <a:lnTo>
                    <a:pt x="16230" y="2020"/>
                  </a:lnTo>
                  <a:lnTo>
                    <a:pt x="16157" y="1996"/>
                  </a:lnTo>
                  <a:lnTo>
                    <a:pt x="16303" y="1728"/>
                  </a:lnTo>
                  <a:lnTo>
                    <a:pt x="16497" y="1436"/>
                  </a:lnTo>
                  <a:lnTo>
                    <a:pt x="16643" y="1412"/>
                  </a:lnTo>
                  <a:close/>
                  <a:moveTo>
                    <a:pt x="389" y="1387"/>
                  </a:moveTo>
                  <a:lnTo>
                    <a:pt x="657" y="1436"/>
                  </a:lnTo>
                  <a:lnTo>
                    <a:pt x="973" y="1460"/>
                  </a:lnTo>
                  <a:lnTo>
                    <a:pt x="803" y="1606"/>
                  </a:lnTo>
                  <a:lnTo>
                    <a:pt x="657" y="1752"/>
                  </a:lnTo>
                  <a:lnTo>
                    <a:pt x="535" y="1923"/>
                  </a:lnTo>
                  <a:lnTo>
                    <a:pt x="487" y="1996"/>
                  </a:lnTo>
                  <a:lnTo>
                    <a:pt x="438" y="2069"/>
                  </a:lnTo>
                  <a:lnTo>
                    <a:pt x="438" y="1679"/>
                  </a:lnTo>
                  <a:lnTo>
                    <a:pt x="389" y="1387"/>
                  </a:lnTo>
                  <a:close/>
                  <a:moveTo>
                    <a:pt x="1655" y="1436"/>
                  </a:moveTo>
                  <a:lnTo>
                    <a:pt x="1509" y="1558"/>
                  </a:lnTo>
                  <a:lnTo>
                    <a:pt x="1363" y="1728"/>
                  </a:lnTo>
                  <a:lnTo>
                    <a:pt x="1241" y="1898"/>
                  </a:lnTo>
                  <a:lnTo>
                    <a:pt x="1168" y="2093"/>
                  </a:lnTo>
                  <a:lnTo>
                    <a:pt x="1144" y="2093"/>
                  </a:lnTo>
                  <a:lnTo>
                    <a:pt x="1095" y="2142"/>
                  </a:lnTo>
                  <a:lnTo>
                    <a:pt x="1071" y="2190"/>
                  </a:lnTo>
                  <a:lnTo>
                    <a:pt x="1071" y="2239"/>
                  </a:lnTo>
                  <a:lnTo>
                    <a:pt x="1071" y="2288"/>
                  </a:lnTo>
                  <a:lnTo>
                    <a:pt x="1071" y="2409"/>
                  </a:lnTo>
                  <a:lnTo>
                    <a:pt x="1046" y="2409"/>
                  </a:lnTo>
                  <a:lnTo>
                    <a:pt x="925" y="2458"/>
                  </a:lnTo>
                  <a:lnTo>
                    <a:pt x="827" y="2531"/>
                  </a:lnTo>
                  <a:lnTo>
                    <a:pt x="633" y="2726"/>
                  </a:lnTo>
                  <a:lnTo>
                    <a:pt x="462" y="2872"/>
                  </a:lnTo>
                  <a:lnTo>
                    <a:pt x="462" y="2677"/>
                  </a:lnTo>
                  <a:lnTo>
                    <a:pt x="438" y="2263"/>
                  </a:lnTo>
                  <a:lnTo>
                    <a:pt x="462" y="2263"/>
                  </a:lnTo>
                  <a:lnTo>
                    <a:pt x="608" y="2215"/>
                  </a:lnTo>
                  <a:lnTo>
                    <a:pt x="657" y="2166"/>
                  </a:lnTo>
                  <a:lnTo>
                    <a:pt x="730" y="2117"/>
                  </a:lnTo>
                  <a:lnTo>
                    <a:pt x="973" y="1850"/>
                  </a:lnTo>
                  <a:lnTo>
                    <a:pt x="1168" y="1655"/>
                  </a:lnTo>
                  <a:lnTo>
                    <a:pt x="1387" y="1460"/>
                  </a:lnTo>
                  <a:lnTo>
                    <a:pt x="1655" y="1436"/>
                  </a:lnTo>
                  <a:close/>
                  <a:moveTo>
                    <a:pt x="16935" y="1631"/>
                  </a:moveTo>
                  <a:lnTo>
                    <a:pt x="16960" y="1947"/>
                  </a:lnTo>
                  <a:lnTo>
                    <a:pt x="16960" y="2239"/>
                  </a:lnTo>
                  <a:lnTo>
                    <a:pt x="16935" y="2847"/>
                  </a:lnTo>
                  <a:lnTo>
                    <a:pt x="16814" y="2920"/>
                  </a:lnTo>
                  <a:lnTo>
                    <a:pt x="16692" y="2993"/>
                  </a:lnTo>
                  <a:lnTo>
                    <a:pt x="16473" y="3188"/>
                  </a:lnTo>
                  <a:lnTo>
                    <a:pt x="16376" y="3310"/>
                  </a:lnTo>
                  <a:lnTo>
                    <a:pt x="16424" y="2872"/>
                  </a:lnTo>
                  <a:lnTo>
                    <a:pt x="16619" y="2726"/>
                  </a:lnTo>
                  <a:lnTo>
                    <a:pt x="16765" y="2628"/>
                  </a:lnTo>
                  <a:lnTo>
                    <a:pt x="16838" y="2580"/>
                  </a:lnTo>
                  <a:lnTo>
                    <a:pt x="16911" y="2507"/>
                  </a:lnTo>
                  <a:lnTo>
                    <a:pt x="16911" y="2482"/>
                  </a:lnTo>
                  <a:lnTo>
                    <a:pt x="16911" y="2434"/>
                  </a:lnTo>
                  <a:lnTo>
                    <a:pt x="16887" y="2409"/>
                  </a:lnTo>
                  <a:lnTo>
                    <a:pt x="16838" y="2385"/>
                  </a:lnTo>
                  <a:lnTo>
                    <a:pt x="16765" y="2409"/>
                  </a:lnTo>
                  <a:lnTo>
                    <a:pt x="16692" y="2458"/>
                  </a:lnTo>
                  <a:lnTo>
                    <a:pt x="16570" y="2580"/>
                  </a:lnTo>
                  <a:lnTo>
                    <a:pt x="16400" y="2701"/>
                  </a:lnTo>
                  <a:lnTo>
                    <a:pt x="16376" y="2555"/>
                  </a:lnTo>
                  <a:lnTo>
                    <a:pt x="16327" y="2434"/>
                  </a:lnTo>
                  <a:lnTo>
                    <a:pt x="16424" y="2361"/>
                  </a:lnTo>
                  <a:lnTo>
                    <a:pt x="16497" y="2239"/>
                  </a:lnTo>
                  <a:lnTo>
                    <a:pt x="16643" y="2020"/>
                  </a:lnTo>
                  <a:lnTo>
                    <a:pt x="16935" y="1631"/>
                  </a:lnTo>
                  <a:close/>
                  <a:moveTo>
                    <a:pt x="1022" y="2896"/>
                  </a:moveTo>
                  <a:lnTo>
                    <a:pt x="998" y="3237"/>
                  </a:lnTo>
                  <a:lnTo>
                    <a:pt x="900" y="3310"/>
                  </a:lnTo>
                  <a:lnTo>
                    <a:pt x="803" y="3407"/>
                  </a:lnTo>
                  <a:lnTo>
                    <a:pt x="657" y="3675"/>
                  </a:lnTo>
                  <a:lnTo>
                    <a:pt x="511" y="3966"/>
                  </a:lnTo>
                  <a:lnTo>
                    <a:pt x="487" y="3310"/>
                  </a:lnTo>
                  <a:lnTo>
                    <a:pt x="608" y="3261"/>
                  </a:lnTo>
                  <a:lnTo>
                    <a:pt x="706" y="3188"/>
                  </a:lnTo>
                  <a:lnTo>
                    <a:pt x="900" y="3018"/>
                  </a:lnTo>
                  <a:lnTo>
                    <a:pt x="1022" y="2896"/>
                  </a:lnTo>
                  <a:close/>
                  <a:moveTo>
                    <a:pt x="16935" y="3139"/>
                  </a:moveTo>
                  <a:lnTo>
                    <a:pt x="16935" y="3504"/>
                  </a:lnTo>
                  <a:lnTo>
                    <a:pt x="16789" y="3577"/>
                  </a:lnTo>
                  <a:lnTo>
                    <a:pt x="16668" y="3675"/>
                  </a:lnTo>
                  <a:lnTo>
                    <a:pt x="16449" y="3893"/>
                  </a:lnTo>
                  <a:lnTo>
                    <a:pt x="16376" y="3991"/>
                  </a:lnTo>
                  <a:lnTo>
                    <a:pt x="16376" y="3723"/>
                  </a:lnTo>
                  <a:lnTo>
                    <a:pt x="16400" y="3675"/>
                  </a:lnTo>
                  <a:lnTo>
                    <a:pt x="16619" y="3407"/>
                  </a:lnTo>
                  <a:lnTo>
                    <a:pt x="16741" y="3310"/>
                  </a:lnTo>
                  <a:lnTo>
                    <a:pt x="16838" y="3212"/>
                  </a:lnTo>
                  <a:lnTo>
                    <a:pt x="16935" y="3139"/>
                  </a:lnTo>
                  <a:close/>
                  <a:moveTo>
                    <a:pt x="16935" y="3723"/>
                  </a:moveTo>
                  <a:lnTo>
                    <a:pt x="16935" y="4258"/>
                  </a:lnTo>
                  <a:lnTo>
                    <a:pt x="16546" y="4599"/>
                  </a:lnTo>
                  <a:lnTo>
                    <a:pt x="16424" y="4721"/>
                  </a:lnTo>
                  <a:lnTo>
                    <a:pt x="16400" y="4429"/>
                  </a:lnTo>
                  <a:lnTo>
                    <a:pt x="16522" y="4210"/>
                  </a:lnTo>
                  <a:lnTo>
                    <a:pt x="16643" y="4015"/>
                  </a:lnTo>
                  <a:lnTo>
                    <a:pt x="16935" y="3723"/>
                  </a:lnTo>
                  <a:close/>
                  <a:moveTo>
                    <a:pt x="998" y="3553"/>
                  </a:moveTo>
                  <a:lnTo>
                    <a:pt x="973" y="4210"/>
                  </a:lnTo>
                  <a:lnTo>
                    <a:pt x="949" y="4234"/>
                  </a:lnTo>
                  <a:lnTo>
                    <a:pt x="803" y="4429"/>
                  </a:lnTo>
                  <a:lnTo>
                    <a:pt x="657" y="4623"/>
                  </a:lnTo>
                  <a:lnTo>
                    <a:pt x="535" y="4769"/>
                  </a:lnTo>
                  <a:lnTo>
                    <a:pt x="535" y="4234"/>
                  </a:lnTo>
                  <a:lnTo>
                    <a:pt x="681" y="4039"/>
                  </a:lnTo>
                  <a:lnTo>
                    <a:pt x="803" y="3845"/>
                  </a:lnTo>
                  <a:lnTo>
                    <a:pt x="998" y="3553"/>
                  </a:lnTo>
                  <a:close/>
                  <a:moveTo>
                    <a:pt x="16935" y="4599"/>
                  </a:moveTo>
                  <a:lnTo>
                    <a:pt x="16911" y="5256"/>
                  </a:lnTo>
                  <a:lnTo>
                    <a:pt x="16668" y="5426"/>
                  </a:lnTo>
                  <a:lnTo>
                    <a:pt x="16570" y="5524"/>
                  </a:lnTo>
                  <a:lnTo>
                    <a:pt x="16449" y="5621"/>
                  </a:lnTo>
                  <a:lnTo>
                    <a:pt x="16424" y="5670"/>
                  </a:lnTo>
                  <a:lnTo>
                    <a:pt x="16424" y="5207"/>
                  </a:lnTo>
                  <a:lnTo>
                    <a:pt x="16570" y="5037"/>
                  </a:lnTo>
                  <a:lnTo>
                    <a:pt x="16692" y="4891"/>
                  </a:lnTo>
                  <a:lnTo>
                    <a:pt x="16814" y="4745"/>
                  </a:lnTo>
                  <a:lnTo>
                    <a:pt x="16935" y="4599"/>
                  </a:lnTo>
                  <a:close/>
                  <a:moveTo>
                    <a:pt x="973" y="4696"/>
                  </a:moveTo>
                  <a:lnTo>
                    <a:pt x="973" y="5280"/>
                  </a:lnTo>
                  <a:lnTo>
                    <a:pt x="730" y="5475"/>
                  </a:lnTo>
                  <a:lnTo>
                    <a:pt x="633" y="5597"/>
                  </a:lnTo>
                  <a:lnTo>
                    <a:pt x="535" y="5718"/>
                  </a:lnTo>
                  <a:lnTo>
                    <a:pt x="535" y="5159"/>
                  </a:lnTo>
                  <a:lnTo>
                    <a:pt x="584" y="5134"/>
                  </a:lnTo>
                  <a:lnTo>
                    <a:pt x="754" y="4964"/>
                  </a:lnTo>
                  <a:lnTo>
                    <a:pt x="900" y="4794"/>
                  </a:lnTo>
                  <a:lnTo>
                    <a:pt x="973" y="4696"/>
                  </a:lnTo>
                  <a:close/>
                  <a:moveTo>
                    <a:pt x="16911" y="5378"/>
                  </a:moveTo>
                  <a:lnTo>
                    <a:pt x="16911" y="5962"/>
                  </a:lnTo>
                  <a:lnTo>
                    <a:pt x="16911" y="6132"/>
                  </a:lnTo>
                  <a:lnTo>
                    <a:pt x="16789" y="6181"/>
                  </a:lnTo>
                  <a:lnTo>
                    <a:pt x="16643" y="6278"/>
                  </a:lnTo>
                  <a:lnTo>
                    <a:pt x="16424" y="6473"/>
                  </a:lnTo>
                  <a:lnTo>
                    <a:pt x="16424" y="6108"/>
                  </a:lnTo>
                  <a:lnTo>
                    <a:pt x="16570" y="5937"/>
                  </a:lnTo>
                  <a:lnTo>
                    <a:pt x="16911" y="5378"/>
                  </a:lnTo>
                  <a:close/>
                  <a:moveTo>
                    <a:pt x="973" y="5670"/>
                  </a:moveTo>
                  <a:lnTo>
                    <a:pt x="973" y="6156"/>
                  </a:lnTo>
                  <a:lnTo>
                    <a:pt x="876" y="6229"/>
                  </a:lnTo>
                  <a:lnTo>
                    <a:pt x="779" y="6278"/>
                  </a:lnTo>
                  <a:lnTo>
                    <a:pt x="633" y="6448"/>
                  </a:lnTo>
                  <a:lnTo>
                    <a:pt x="511" y="6619"/>
                  </a:lnTo>
                  <a:lnTo>
                    <a:pt x="511" y="6181"/>
                  </a:lnTo>
                  <a:lnTo>
                    <a:pt x="973" y="5670"/>
                  </a:lnTo>
                  <a:close/>
                  <a:moveTo>
                    <a:pt x="16911" y="6351"/>
                  </a:moveTo>
                  <a:lnTo>
                    <a:pt x="16911" y="6765"/>
                  </a:lnTo>
                  <a:lnTo>
                    <a:pt x="16668" y="6935"/>
                  </a:lnTo>
                  <a:lnTo>
                    <a:pt x="16570" y="7032"/>
                  </a:lnTo>
                  <a:lnTo>
                    <a:pt x="16449" y="7130"/>
                  </a:lnTo>
                  <a:lnTo>
                    <a:pt x="16400" y="7203"/>
                  </a:lnTo>
                  <a:lnTo>
                    <a:pt x="16400" y="6838"/>
                  </a:lnTo>
                  <a:lnTo>
                    <a:pt x="16424" y="6813"/>
                  </a:lnTo>
                  <a:lnTo>
                    <a:pt x="16643" y="6594"/>
                  </a:lnTo>
                  <a:lnTo>
                    <a:pt x="16911" y="6351"/>
                  </a:lnTo>
                  <a:close/>
                  <a:moveTo>
                    <a:pt x="949" y="6619"/>
                  </a:moveTo>
                  <a:lnTo>
                    <a:pt x="949" y="6789"/>
                  </a:lnTo>
                  <a:lnTo>
                    <a:pt x="949" y="7178"/>
                  </a:lnTo>
                  <a:lnTo>
                    <a:pt x="827" y="7227"/>
                  </a:lnTo>
                  <a:lnTo>
                    <a:pt x="706" y="7324"/>
                  </a:lnTo>
                  <a:lnTo>
                    <a:pt x="584" y="7446"/>
                  </a:lnTo>
                  <a:lnTo>
                    <a:pt x="487" y="7568"/>
                  </a:lnTo>
                  <a:lnTo>
                    <a:pt x="487" y="7130"/>
                  </a:lnTo>
                  <a:lnTo>
                    <a:pt x="584" y="7057"/>
                  </a:lnTo>
                  <a:lnTo>
                    <a:pt x="681" y="6959"/>
                  </a:lnTo>
                  <a:lnTo>
                    <a:pt x="852" y="6740"/>
                  </a:lnTo>
                  <a:lnTo>
                    <a:pt x="949" y="6619"/>
                  </a:lnTo>
                  <a:close/>
                  <a:moveTo>
                    <a:pt x="16911" y="6886"/>
                  </a:moveTo>
                  <a:lnTo>
                    <a:pt x="16935" y="7519"/>
                  </a:lnTo>
                  <a:lnTo>
                    <a:pt x="16814" y="7616"/>
                  </a:lnTo>
                  <a:lnTo>
                    <a:pt x="16668" y="7714"/>
                  </a:lnTo>
                  <a:lnTo>
                    <a:pt x="16546" y="7835"/>
                  </a:lnTo>
                  <a:lnTo>
                    <a:pt x="16449" y="7957"/>
                  </a:lnTo>
                  <a:lnTo>
                    <a:pt x="16376" y="8030"/>
                  </a:lnTo>
                  <a:lnTo>
                    <a:pt x="16376" y="7665"/>
                  </a:lnTo>
                  <a:lnTo>
                    <a:pt x="16522" y="7495"/>
                  </a:lnTo>
                  <a:lnTo>
                    <a:pt x="16619" y="7324"/>
                  </a:lnTo>
                  <a:lnTo>
                    <a:pt x="16789" y="7105"/>
                  </a:lnTo>
                  <a:lnTo>
                    <a:pt x="16911" y="6886"/>
                  </a:lnTo>
                  <a:close/>
                  <a:moveTo>
                    <a:pt x="949" y="7422"/>
                  </a:moveTo>
                  <a:lnTo>
                    <a:pt x="973" y="8006"/>
                  </a:lnTo>
                  <a:lnTo>
                    <a:pt x="852" y="8054"/>
                  </a:lnTo>
                  <a:lnTo>
                    <a:pt x="754" y="8103"/>
                  </a:lnTo>
                  <a:lnTo>
                    <a:pt x="560" y="8273"/>
                  </a:lnTo>
                  <a:lnTo>
                    <a:pt x="462" y="8371"/>
                  </a:lnTo>
                  <a:lnTo>
                    <a:pt x="462" y="7957"/>
                  </a:lnTo>
                  <a:lnTo>
                    <a:pt x="535" y="7957"/>
                  </a:lnTo>
                  <a:lnTo>
                    <a:pt x="584" y="7933"/>
                  </a:lnTo>
                  <a:lnTo>
                    <a:pt x="608" y="7884"/>
                  </a:lnTo>
                  <a:lnTo>
                    <a:pt x="730" y="7714"/>
                  </a:lnTo>
                  <a:lnTo>
                    <a:pt x="852" y="7543"/>
                  </a:lnTo>
                  <a:lnTo>
                    <a:pt x="949" y="7422"/>
                  </a:lnTo>
                  <a:close/>
                  <a:moveTo>
                    <a:pt x="16935" y="7714"/>
                  </a:moveTo>
                  <a:lnTo>
                    <a:pt x="16935" y="8419"/>
                  </a:lnTo>
                  <a:lnTo>
                    <a:pt x="16716" y="8541"/>
                  </a:lnTo>
                  <a:lnTo>
                    <a:pt x="16497" y="8711"/>
                  </a:lnTo>
                  <a:lnTo>
                    <a:pt x="16351" y="8857"/>
                  </a:lnTo>
                  <a:lnTo>
                    <a:pt x="16376" y="8444"/>
                  </a:lnTo>
                  <a:lnTo>
                    <a:pt x="16449" y="8371"/>
                  </a:lnTo>
                  <a:lnTo>
                    <a:pt x="16522" y="8273"/>
                  </a:lnTo>
                  <a:lnTo>
                    <a:pt x="16668" y="8079"/>
                  </a:lnTo>
                  <a:lnTo>
                    <a:pt x="16862" y="7835"/>
                  </a:lnTo>
                  <a:lnTo>
                    <a:pt x="16935" y="7714"/>
                  </a:lnTo>
                  <a:close/>
                  <a:moveTo>
                    <a:pt x="13042" y="3869"/>
                  </a:moveTo>
                  <a:lnTo>
                    <a:pt x="12872" y="3893"/>
                  </a:lnTo>
                  <a:lnTo>
                    <a:pt x="12702" y="3918"/>
                  </a:lnTo>
                  <a:lnTo>
                    <a:pt x="12239" y="3966"/>
                  </a:lnTo>
                  <a:lnTo>
                    <a:pt x="11777" y="3991"/>
                  </a:lnTo>
                  <a:lnTo>
                    <a:pt x="11388" y="3991"/>
                  </a:lnTo>
                  <a:lnTo>
                    <a:pt x="10974" y="3966"/>
                  </a:lnTo>
                  <a:lnTo>
                    <a:pt x="10755" y="3966"/>
                  </a:lnTo>
                  <a:lnTo>
                    <a:pt x="10560" y="4015"/>
                  </a:lnTo>
                  <a:lnTo>
                    <a:pt x="10366" y="4064"/>
                  </a:lnTo>
                  <a:lnTo>
                    <a:pt x="10220" y="4137"/>
                  </a:lnTo>
                  <a:lnTo>
                    <a:pt x="10171" y="4185"/>
                  </a:lnTo>
                  <a:lnTo>
                    <a:pt x="10122" y="4258"/>
                  </a:lnTo>
                  <a:lnTo>
                    <a:pt x="10147" y="4331"/>
                  </a:lnTo>
                  <a:lnTo>
                    <a:pt x="10171" y="4404"/>
                  </a:lnTo>
                  <a:lnTo>
                    <a:pt x="10341" y="4502"/>
                  </a:lnTo>
                  <a:lnTo>
                    <a:pt x="10536" y="4575"/>
                  </a:lnTo>
                  <a:lnTo>
                    <a:pt x="10731" y="4599"/>
                  </a:lnTo>
                  <a:lnTo>
                    <a:pt x="10950" y="4623"/>
                  </a:lnTo>
                  <a:lnTo>
                    <a:pt x="12142" y="4623"/>
                  </a:lnTo>
                  <a:lnTo>
                    <a:pt x="12580" y="4599"/>
                  </a:lnTo>
                  <a:lnTo>
                    <a:pt x="12458" y="4745"/>
                  </a:lnTo>
                  <a:lnTo>
                    <a:pt x="12312" y="4867"/>
                  </a:lnTo>
                  <a:lnTo>
                    <a:pt x="12020" y="5110"/>
                  </a:lnTo>
                  <a:lnTo>
                    <a:pt x="11461" y="5548"/>
                  </a:lnTo>
                  <a:lnTo>
                    <a:pt x="10901" y="5986"/>
                  </a:lnTo>
                  <a:lnTo>
                    <a:pt x="10633" y="6205"/>
                  </a:lnTo>
                  <a:lnTo>
                    <a:pt x="10366" y="6473"/>
                  </a:lnTo>
                  <a:lnTo>
                    <a:pt x="9879" y="7008"/>
                  </a:lnTo>
                  <a:lnTo>
                    <a:pt x="9392" y="7568"/>
                  </a:lnTo>
                  <a:lnTo>
                    <a:pt x="9149" y="7835"/>
                  </a:lnTo>
                  <a:lnTo>
                    <a:pt x="8881" y="8079"/>
                  </a:lnTo>
                  <a:lnTo>
                    <a:pt x="8760" y="7957"/>
                  </a:lnTo>
                  <a:lnTo>
                    <a:pt x="8614" y="7860"/>
                  </a:lnTo>
                  <a:lnTo>
                    <a:pt x="8346" y="7665"/>
                  </a:lnTo>
                  <a:lnTo>
                    <a:pt x="7957" y="7324"/>
                  </a:lnTo>
                  <a:lnTo>
                    <a:pt x="7567" y="6959"/>
                  </a:lnTo>
                  <a:lnTo>
                    <a:pt x="7300" y="6692"/>
                  </a:lnTo>
                  <a:lnTo>
                    <a:pt x="7008" y="6424"/>
                  </a:lnTo>
                  <a:lnTo>
                    <a:pt x="6837" y="6302"/>
                  </a:lnTo>
                  <a:lnTo>
                    <a:pt x="6667" y="6205"/>
                  </a:lnTo>
                  <a:lnTo>
                    <a:pt x="6497" y="6132"/>
                  </a:lnTo>
                  <a:lnTo>
                    <a:pt x="6302" y="6083"/>
                  </a:lnTo>
                  <a:lnTo>
                    <a:pt x="6253" y="6059"/>
                  </a:lnTo>
                  <a:lnTo>
                    <a:pt x="6107" y="6059"/>
                  </a:lnTo>
                  <a:lnTo>
                    <a:pt x="6034" y="6108"/>
                  </a:lnTo>
                  <a:lnTo>
                    <a:pt x="5864" y="6205"/>
                  </a:lnTo>
                  <a:lnTo>
                    <a:pt x="5718" y="6351"/>
                  </a:lnTo>
                  <a:lnTo>
                    <a:pt x="5450" y="6643"/>
                  </a:lnTo>
                  <a:lnTo>
                    <a:pt x="5207" y="6984"/>
                  </a:lnTo>
                  <a:lnTo>
                    <a:pt x="4964" y="7300"/>
                  </a:lnTo>
                  <a:lnTo>
                    <a:pt x="4818" y="7519"/>
                  </a:lnTo>
                  <a:lnTo>
                    <a:pt x="4623" y="7714"/>
                  </a:lnTo>
                  <a:lnTo>
                    <a:pt x="4258" y="8079"/>
                  </a:lnTo>
                  <a:lnTo>
                    <a:pt x="3918" y="8468"/>
                  </a:lnTo>
                  <a:lnTo>
                    <a:pt x="3747" y="8687"/>
                  </a:lnTo>
                  <a:lnTo>
                    <a:pt x="3626" y="8906"/>
                  </a:lnTo>
                  <a:lnTo>
                    <a:pt x="3601" y="8955"/>
                  </a:lnTo>
                  <a:lnTo>
                    <a:pt x="3601" y="9003"/>
                  </a:lnTo>
                  <a:lnTo>
                    <a:pt x="3626" y="9052"/>
                  </a:lnTo>
                  <a:lnTo>
                    <a:pt x="3650" y="9101"/>
                  </a:lnTo>
                  <a:lnTo>
                    <a:pt x="3699" y="9125"/>
                  </a:lnTo>
                  <a:lnTo>
                    <a:pt x="3747" y="9149"/>
                  </a:lnTo>
                  <a:lnTo>
                    <a:pt x="3796" y="9149"/>
                  </a:lnTo>
                  <a:lnTo>
                    <a:pt x="3869" y="9125"/>
                  </a:lnTo>
                  <a:lnTo>
                    <a:pt x="4064" y="9028"/>
                  </a:lnTo>
                  <a:lnTo>
                    <a:pt x="4283" y="8857"/>
                  </a:lnTo>
                  <a:lnTo>
                    <a:pt x="4477" y="8687"/>
                  </a:lnTo>
                  <a:lnTo>
                    <a:pt x="4672" y="8492"/>
                  </a:lnTo>
                  <a:lnTo>
                    <a:pt x="5037" y="8103"/>
                  </a:lnTo>
                  <a:lnTo>
                    <a:pt x="5353" y="7689"/>
                  </a:lnTo>
                  <a:lnTo>
                    <a:pt x="5669" y="7276"/>
                  </a:lnTo>
                  <a:lnTo>
                    <a:pt x="6010" y="6838"/>
                  </a:lnTo>
                  <a:lnTo>
                    <a:pt x="6156" y="6716"/>
                  </a:lnTo>
                  <a:lnTo>
                    <a:pt x="6302" y="6594"/>
                  </a:lnTo>
                  <a:lnTo>
                    <a:pt x="6594" y="6838"/>
                  </a:lnTo>
                  <a:lnTo>
                    <a:pt x="6910" y="7105"/>
                  </a:lnTo>
                  <a:lnTo>
                    <a:pt x="7470" y="7665"/>
                  </a:lnTo>
                  <a:lnTo>
                    <a:pt x="7762" y="7933"/>
                  </a:lnTo>
                  <a:lnTo>
                    <a:pt x="8078" y="8249"/>
                  </a:lnTo>
                  <a:lnTo>
                    <a:pt x="8249" y="8395"/>
                  </a:lnTo>
                  <a:lnTo>
                    <a:pt x="8443" y="8492"/>
                  </a:lnTo>
                  <a:lnTo>
                    <a:pt x="8614" y="8565"/>
                  </a:lnTo>
                  <a:lnTo>
                    <a:pt x="8808" y="8590"/>
                  </a:lnTo>
                  <a:lnTo>
                    <a:pt x="8906" y="8565"/>
                  </a:lnTo>
                  <a:lnTo>
                    <a:pt x="8979" y="8590"/>
                  </a:lnTo>
                  <a:lnTo>
                    <a:pt x="9076" y="8541"/>
                  </a:lnTo>
                  <a:lnTo>
                    <a:pt x="9392" y="8298"/>
                  </a:lnTo>
                  <a:lnTo>
                    <a:pt x="9684" y="8006"/>
                  </a:lnTo>
                  <a:lnTo>
                    <a:pt x="10244" y="7422"/>
                  </a:lnTo>
                  <a:lnTo>
                    <a:pt x="10779" y="6838"/>
                  </a:lnTo>
                  <a:lnTo>
                    <a:pt x="11071" y="6570"/>
                  </a:lnTo>
                  <a:lnTo>
                    <a:pt x="11388" y="6302"/>
                  </a:lnTo>
                  <a:lnTo>
                    <a:pt x="11996" y="5840"/>
                  </a:lnTo>
                  <a:lnTo>
                    <a:pt x="12604" y="5353"/>
                  </a:lnTo>
                  <a:lnTo>
                    <a:pt x="12847" y="5134"/>
                  </a:lnTo>
                  <a:lnTo>
                    <a:pt x="13066" y="4915"/>
                  </a:lnTo>
                  <a:lnTo>
                    <a:pt x="13139" y="5743"/>
                  </a:lnTo>
                  <a:lnTo>
                    <a:pt x="13115" y="6059"/>
                  </a:lnTo>
                  <a:lnTo>
                    <a:pt x="13091" y="6448"/>
                  </a:lnTo>
                  <a:lnTo>
                    <a:pt x="13091" y="6643"/>
                  </a:lnTo>
                  <a:lnTo>
                    <a:pt x="13115" y="6813"/>
                  </a:lnTo>
                  <a:lnTo>
                    <a:pt x="13164" y="6984"/>
                  </a:lnTo>
                  <a:lnTo>
                    <a:pt x="13261" y="7105"/>
                  </a:lnTo>
                  <a:lnTo>
                    <a:pt x="13310" y="7130"/>
                  </a:lnTo>
                  <a:lnTo>
                    <a:pt x="13383" y="7154"/>
                  </a:lnTo>
                  <a:lnTo>
                    <a:pt x="13456" y="7154"/>
                  </a:lnTo>
                  <a:lnTo>
                    <a:pt x="13504" y="7130"/>
                  </a:lnTo>
                  <a:lnTo>
                    <a:pt x="13626" y="7032"/>
                  </a:lnTo>
                  <a:lnTo>
                    <a:pt x="13699" y="6886"/>
                  </a:lnTo>
                  <a:lnTo>
                    <a:pt x="13723" y="6716"/>
                  </a:lnTo>
                  <a:lnTo>
                    <a:pt x="13748" y="6546"/>
                  </a:lnTo>
                  <a:lnTo>
                    <a:pt x="13723" y="6181"/>
                  </a:lnTo>
                  <a:lnTo>
                    <a:pt x="13699" y="5889"/>
                  </a:lnTo>
                  <a:lnTo>
                    <a:pt x="13675" y="5086"/>
                  </a:lnTo>
                  <a:lnTo>
                    <a:pt x="13650" y="4672"/>
                  </a:lnTo>
                  <a:lnTo>
                    <a:pt x="13602" y="4477"/>
                  </a:lnTo>
                  <a:lnTo>
                    <a:pt x="13529" y="4307"/>
                  </a:lnTo>
                  <a:lnTo>
                    <a:pt x="13504" y="4258"/>
                  </a:lnTo>
                  <a:lnTo>
                    <a:pt x="13456" y="4210"/>
                  </a:lnTo>
                  <a:lnTo>
                    <a:pt x="13456" y="4137"/>
                  </a:lnTo>
                  <a:lnTo>
                    <a:pt x="13456" y="4064"/>
                  </a:lnTo>
                  <a:lnTo>
                    <a:pt x="13407" y="4015"/>
                  </a:lnTo>
                  <a:lnTo>
                    <a:pt x="13358" y="3966"/>
                  </a:lnTo>
                  <a:lnTo>
                    <a:pt x="13285" y="3918"/>
                  </a:lnTo>
                  <a:lnTo>
                    <a:pt x="13188" y="3893"/>
                  </a:lnTo>
                  <a:lnTo>
                    <a:pt x="13042" y="3869"/>
                  </a:lnTo>
                  <a:close/>
                  <a:moveTo>
                    <a:pt x="973" y="8298"/>
                  </a:moveTo>
                  <a:lnTo>
                    <a:pt x="998" y="8882"/>
                  </a:lnTo>
                  <a:lnTo>
                    <a:pt x="925" y="8906"/>
                  </a:lnTo>
                  <a:lnTo>
                    <a:pt x="827" y="8979"/>
                  </a:lnTo>
                  <a:lnTo>
                    <a:pt x="730" y="9052"/>
                  </a:lnTo>
                  <a:lnTo>
                    <a:pt x="487" y="9320"/>
                  </a:lnTo>
                  <a:lnTo>
                    <a:pt x="487" y="8955"/>
                  </a:lnTo>
                  <a:lnTo>
                    <a:pt x="560" y="8906"/>
                  </a:lnTo>
                  <a:lnTo>
                    <a:pt x="608" y="8809"/>
                  </a:lnTo>
                  <a:lnTo>
                    <a:pt x="803" y="8541"/>
                  </a:lnTo>
                  <a:lnTo>
                    <a:pt x="973" y="8298"/>
                  </a:lnTo>
                  <a:close/>
                  <a:moveTo>
                    <a:pt x="16935" y="8541"/>
                  </a:moveTo>
                  <a:lnTo>
                    <a:pt x="16935" y="8979"/>
                  </a:lnTo>
                  <a:lnTo>
                    <a:pt x="16960" y="9247"/>
                  </a:lnTo>
                  <a:lnTo>
                    <a:pt x="16716" y="9393"/>
                  </a:lnTo>
                  <a:lnTo>
                    <a:pt x="16497" y="9539"/>
                  </a:lnTo>
                  <a:lnTo>
                    <a:pt x="16376" y="9660"/>
                  </a:lnTo>
                  <a:lnTo>
                    <a:pt x="16376" y="9198"/>
                  </a:lnTo>
                  <a:lnTo>
                    <a:pt x="16424" y="9149"/>
                  </a:lnTo>
                  <a:lnTo>
                    <a:pt x="16497" y="9076"/>
                  </a:lnTo>
                  <a:lnTo>
                    <a:pt x="16595" y="8930"/>
                  </a:lnTo>
                  <a:lnTo>
                    <a:pt x="16935" y="8541"/>
                  </a:lnTo>
                  <a:close/>
                  <a:moveTo>
                    <a:pt x="998" y="9076"/>
                  </a:moveTo>
                  <a:lnTo>
                    <a:pt x="1022" y="9685"/>
                  </a:lnTo>
                  <a:lnTo>
                    <a:pt x="925" y="9709"/>
                  </a:lnTo>
                  <a:lnTo>
                    <a:pt x="827" y="9782"/>
                  </a:lnTo>
                  <a:lnTo>
                    <a:pt x="657" y="9904"/>
                  </a:lnTo>
                  <a:lnTo>
                    <a:pt x="535" y="10025"/>
                  </a:lnTo>
                  <a:lnTo>
                    <a:pt x="511" y="9636"/>
                  </a:lnTo>
                  <a:lnTo>
                    <a:pt x="584" y="9587"/>
                  </a:lnTo>
                  <a:lnTo>
                    <a:pt x="852" y="9247"/>
                  </a:lnTo>
                  <a:lnTo>
                    <a:pt x="998" y="9076"/>
                  </a:lnTo>
                  <a:close/>
                  <a:moveTo>
                    <a:pt x="16960" y="9368"/>
                  </a:moveTo>
                  <a:lnTo>
                    <a:pt x="16935" y="9806"/>
                  </a:lnTo>
                  <a:lnTo>
                    <a:pt x="16741" y="9928"/>
                  </a:lnTo>
                  <a:lnTo>
                    <a:pt x="16546" y="10074"/>
                  </a:lnTo>
                  <a:lnTo>
                    <a:pt x="16400" y="10196"/>
                  </a:lnTo>
                  <a:lnTo>
                    <a:pt x="16376" y="9952"/>
                  </a:lnTo>
                  <a:lnTo>
                    <a:pt x="16449" y="9855"/>
                  </a:lnTo>
                  <a:lnTo>
                    <a:pt x="16668" y="9636"/>
                  </a:lnTo>
                  <a:lnTo>
                    <a:pt x="16960" y="9368"/>
                  </a:lnTo>
                  <a:close/>
                  <a:moveTo>
                    <a:pt x="16935" y="10001"/>
                  </a:moveTo>
                  <a:lnTo>
                    <a:pt x="16935" y="10342"/>
                  </a:lnTo>
                  <a:lnTo>
                    <a:pt x="16814" y="10415"/>
                  </a:lnTo>
                  <a:lnTo>
                    <a:pt x="16668" y="10488"/>
                  </a:lnTo>
                  <a:lnTo>
                    <a:pt x="16424" y="10682"/>
                  </a:lnTo>
                  <a:lnTo>
                    <a:pt x="16400" y="10488"/>
                  </a:lnTo>
                  <a:lnTo>
                    <a:pt x="16546" y="10342"/>
                  </a:lnTo>
                  <a:lnTo>
                    <a:pt x="16692" y="10220"/>
                  </a:lnTo>
                  <a:lnTo>
                    <a:pt x="16935" y="10001"/>
                  </a:lnTo>
                  <a:close/>
                  <a:moveTo>
                    <a:pt x="1046" y="10050"/>
                  </a:moveTo>
                  <a:lnTo>
                    <a:pt x="1046" y="10415"/>
                  </a:lnTo>
                  <a:lnTo>
                    <a:pt x="949" y="10463"/>
                  </a:lnTo>
                  <a:lnTo>
                    <a:pt x="852" y="10512"/>
                  </a:lnTo>
                  <a:lnTo>
                    <a:pt x="681" y="10682"/>
                  </a:lnTo>
                  <a:lnTo>
                    <a:pt x="584" y="10755"/>
                  </a:lnTo>
                  <a:lnTo>
                    <a:pt x="560" y="10536"/>
                  </a:lnTo>
                  <a:lnTo>
                    <a:pt x="657" y="10463"/>
                  </a:lnTo>
                  <a:lnTo>
                    <a:pt x="730" y="10390"/>
                  </a:lnTo>
                  <a:lnTo>
                    <a:pt x="876" y="10220"/>
                  </a:lnTo>
                  <a:lnTo>
                    <a:pt x="1046" y="10050"/>
                  </a:lnTo>
                  <a:close/>
                  <a:moveTo>
                    <a:pt x="4185" y="2385"/>
                  </a:moveTo>
                  <a:lnTo>
                    <a:pt x="5158" y="2409"/>
                  </a:lnTo>
                  <a:lnTo>
                    <a:pt x="6132" y="2434"/>
                  </a:lnTo>
                  <a:lnTo>
                    <a:pt x="7129" y="2458"/>
                  </a:lnTo>
                  <a:lnTo>
                    <a:pt x="8103" y="2482"/>
                  </a:lnTo>
                  <a:lnTo>
                    <a:pt x="15938" y="2482"/>
                  </a:lnTo>
                  <a:lnTo>
                    <a:pt x="15938" y="2823"/>
                  </a:lnTo>
                  <a:lnTo>
                    <a:pt x="15913" y="3164"/>
                  </a:lnTo>
                  <a:lnTo>
                    <a:pt x="15889" y="3529"/>
                  </a:lnTo>
                  <a:lnTo>
                    <a:pt x="15913" y="3869"/>
                  </a:lnTo>
                  <a:lnTo>
                    <a:pt x="15938" y="5013"/>
                  </a:lnTo>
                  <a:lnTo>
                    <a:pt x="15938" y="5597"/>
                  </a:lnTo>
                  <a:lnTo>
                    <a:pt x="15938" y="6181"/>
                  </a:lnTo>
                  <a:lnTo>
                    <a:pt x="15913" y="7300"/>
                  </a:lnTo>
                  <a:lnTo>
                    <a:pt x="15889" y="8419"/>
                  </a:lnTo>
                  <a:lnTo>
                    <a:pt x="15889" y="9539"/>
                  </a:lnTo>
                  <a:lnTo>
                    <a:pt x="15913" y="10123"/>
                  </a:lnTo>
                  <a:lnTo>
                    <a:pt x="15938" y="10682"/>
                  </a:lnTo>
                  <a:lnTo>
                    <a:pt x="14161" y="10634"/>
                  </a:lnTo>
                  <a:lnTo>
                    <a:pt x="13285" y="10609"/>
                  </a:lnTo>
                  <a:lnTo>
                    <a:pt x="12385" y="10609"/>
                  </a:lnTo>
                  <a:lnTo>
                    <a:pt x="11315" y="10585"/>
                  </a:lnTo>
                  <a:lnTo>
                    <a:pt x="10220" y="10561"/>
                  </a:lnTo>
                  <a:lnTo>
                    <a:pt x="9149" y="10536"/>
                  </a:lnTo>
                  <a:lnTo>
                    <a:pt x="8614" y="10536"/>
                  </a:lnTo>
                  <a:lnTo>
                    <a:pt x="8054" y="10561"/>
                  </a:lnTo>
                  <a:lnTo>
                    <a:pt x="7056" y="10609"/>
                  </a:lnTo>
                  <a:lnTo>
                    <a:pt x="6059" y="10609"/>
                  </a:lnTo>
                  <a:lnTo>
                    <a:pt x="5037" y="10634"/>
                  </a:lnTo>
                  <a:lnTo>
                    <a:pt x="4039" y="10658"/>
                  </a:lnTo>
                  <a:lnTo>
                    <a:pt x="3334" y="10707"/>
                  </a:lnTo>
                  <a:lnTo>
                    <a:pt x="2604" y="10755"/>
                  </a:lnTo>
                  <a:lnTo>
                    <a:pt x="2068" y="10731"/>
                  </a:lnTo>
                  <a:lnTo>
                    <a:pt x="1533" y="10707"/>
                  </a:lnTo>
                  <a:lnTo>
                    <a:pt x="1460" y="8833"/>
                  </a:lnTo>
                  <a:lnTo>
                    <a:pt x="1436" y="7908"/>
                  </a:lnTo>
                  <a:lnTo>
                    <a:pt x="1411" y="6959"/>
                  </a:lnTo>
                  <a:lnTo>
                    <a:pt x="1460" y="5840"/>
                  </a:lnTo>
                  <a:lnTo>
                    <a:pt x="1509" y="4672"/>
                  </a:lnTo>
                  <a:lnTo>
                    <a:pt x="1533" y="3529"/>
                  </a:lnTo>
                  <a:lnTo>
                    <a:pt x="1509" y="2945"/>
                  </a:lnTo>
                  <a:lnTo>
                    <a:pt x="1484" y="2385"/>
                  </a:lnTo>
                  <a:lnTo>
                    <a:pt x="1703" y="2385"/>
                  </a:lnTo>
                  <a:lnTo>
                    <a:pt x="1947" y="2409"/>
                  </a:lnTo>
                  <a:lnTo>
                    <a:pt x="2409" y="2434"/>
                  </a:lnTo>
                  <a:lnTo>
                    <a:pt x="3285" y="2409"/>
                  </a:lnTo>
                  <a:lnTo>
                    <a:pt x="4185" y="2385"/>
                  </a:lnTo>
                  <a:close/>
                  <a:moveTo>
                    <a:pt x="12288" y="11096"/>
                  </a:moveTo>
                  <a:lnTo>
                    <a:pt x="12531" y="11120"/>
                  </a:lnTo>
                  <a:lnTo>
                    <a:pt x="12434" y="11193"/>
                  </a:lnTo>
                  <a:lnTo>
                    <a:pt x="12191" y="11364"/>
                  </a:lnTo>
                  <a:lnTo>
                    <a:pt x="12118" y="11437"/>
                  </a:lnTo>
                  <a:lnTo>
                    <a:pt x="11874" y="11437"/>
                  </a:lnTo>
                  <a:lnTo>
                    <a:pt x="11923" y="11388"/>
                  </a:lnTo>
                  <a:lnTo>
                    <a:pt x="12118" y="11242"/>
                  </a:lnTo>
                  <a:lnTo>
                    <a:pt x="12288" y="11096"/>
                  </a:lnTo>
                  <a:close/>
                  <a:moveTo>
                    <a:pt x="11290" y="11072"/>
                  </a:moveTo>
                  <a:lnTo>
                    <a:pt x="11972" y="11096"/>
                  </a:lnTo>
                  <a:lnTo>
                    <a:pt x="11753" y="11193"/>
                  </a:lnTo>
                  <a:lnTo>
                    <a:pt x="11534" y="11339"/>
                  </a:lnTo>
                  <a:lnTo>
                    <a:pt x="11388" y="11437"/>
                  </a:lnTo>
                  <a:lnTo>
                    <a:pt x="10877" y="11461"/>
                  </a:lnTo>
                  <a:lnTo>
                    <a:pt x="10925" y="11412"/>
                  </a:lnTo>
                  <a:lnTo>
                    <a:pt x="11120" y="11242"/>
                  </a:lnTo>
                  <a:lnTo>
                    <a:pt x="11217" y="11169"/>
                  </a:lnTo>
                  <a:lnTo>
                    <a:pt x="11290" y="11072"/>
                  </a:lnTo>
                  <a:close/>
                  <a:moveTo>
                    <a:pt x="13115" y="11120"/>
                  </a:moveTo>
                  <a:lnTo>
                    <a:pt x="12920" y="11291"/>
                  </a:lnTo>
                  <a:lnTo>
                    <a:pt x="12775" y="11461"/>
                  </a:lnTo>
                  <a:lnTo>
                    <a:pt x="12604" y="11461"/>
                  </a:lnTo>
                  <a:lnTo>
                    <a:pt x="12945" y="11120"/>
                  </a:lnTo>
                  <a:close/>
                  <a:moveTo>
                    <a:pt x="1509" y="11145"/>
                  </a:moveTo>
                  <a:lnTo>
                    <a:pt x="1776" y="11218"/>
                  </a:lnTo>
                  <a:lnTo>
                    <a:pt x="2044" y="11266"/>
                  </a:lnTo>
                  <a:lnTo>
                    <a:pt x="1849" y="11388"/>
                  </a:lnTo>
                  <a:lnTo>
                    <a:pt x="1679" y="11510"/>
                  </a:lnTo>
                  <a:lnTo>
                    <a:pt x="1095" y="11510"/>
                  </a:lnTo>
                  <a:lnTo>
                    <a:pt x="1241" y="11364"/>
                  </a:lnTo>
                  <a:lnTo>
                    <a:pt x="1387" y="11266"/>
                  </a:lnTo>
                  <a:lnTo>
                    <a:pt x="1509" y="11145"/>
                  </a:lnTo>
                  <a:close/>
                  <a:moveTo>
                    <a:pt x="13504" y="11145"/>
                  </a:moveTo>
                  <a:lnTo>
                    <a:pt x="14234" y="11169"/>
                  </a:lnTo>
                  <a:lnTo>
                    <a:pt x="14088" y="11242"/>
                  </a:lnTo>
                  <a:lnTo>
                    <a:pt x="13942" y="11315"/>
                  </a:lnTo>
                  <a:lnTo>
                    <a:pt x="13821" y="11412"/>
                  </a:lnTo>
                  <a:lnTo>
                    <a:pt x="13723" y="11510"/>
                  </a:lnTo>
                  <a:lnTo>
                    <a:pt x="13139" y="11485"/>
                  </a:lnTo>
                  <a:lnTo>
                    <a:pt x="13285" y="11339"/>
                  </a:lnTo>
                  <a:lnTo>
                    <a:pt x="13504" y="11145"/>
                  </a:lnTo>
                  <a:close/>
                  <a:moveTo>
                    <a:pt x="16960" y="10999"/>
                  </a:moveTo>
                  <a:lnTo>
                    <a:pt x="17008" y="11485"/>
                  </a:lnTo>
                  <a:lnTo>
                    <a:pt x="16935" y="11461"/>
                  </a:lnTo>
                  <a:lnTo>
                    <a:pt x="16887" y="11461"/>
                  </a:lnTo>
                  <a:lnTo>
                    <a:pt x="16570" y="11510"/>
                  </a:lnTo>
                  <a:lnTo>
                    <a:pt x="16765" y="11242"/>
                  </a:lnTo>
                  <a:lnTo>
                    <a:pt x="16960" y="10999"/>
                  </a:lnTo>
                  <a:close/>
                  <a:moveTo>
                    <a:pt x="15037" y="11169"/>
                  </a:moveTo>
                  <a:lnTo>
                    <a:pt x="14818" y="11339"/>
                  </a:lnTo>
                  <a:lnTo>
                    <a:pt x="14697" y="11461"/>
                  </a:lnTo>
                  <a:lnTo>
                    <a:pt x="14624" y="11558"/>
                  </a:lnTo>
                  <a:lnTo>
                    <a:pt x="14259" y="11558"/>
                  </a:lnTo>
                  <a:lnTo>
                    <a:pt x="14551" y="11364"/>
                  </a:lnTo>
                  <a:lnTo>
                    <a:pt x="14697" y="11266"/>
                  </a:lnTo>
                  <a:lnTo>
                    <a:pt x="14818" y="11169"/>
                  </a:lnTo>
                  <a:close/>
                  <a:moveTo>
                    <a:pt x="15962" y="11193"/>
                  </a:moveTo>
                  <a:lnTo>
                    <a:pt x="15913" y="11242"/>
                  </a:lnTo>
                  <a:lnTo>
                    <a:pt x="15743" y="11388"/>
                  </a:lnTo>
                  <a:lnTo>
                    <a:pt x="15621" y="11558"/>
                  </a:lnTo>
                  <a:lnTo>
                    <a:pt x="15037" y="11558"/>
                  </a:lnTo>
                  <a:lnTo>
                    <a:pt x="15183" y="11412"/>
                  </a:lnTo>
                  <a:lnTo>
                    <a:pt x="15329" y="11291"/>
                  </a:lnTo>
                  <a:lnTo>
                    <a:pt x="15500" y="11193"/>
                  </a:lnTo>
                  <a:close/>
                  <a:moveTo>
                    <a:pt x="16935" y="10366"/>
                  </a:moveTo>
                  <a:lnTo>
                    <a:pt x="16960" y="10853"/>
                  </a:lnTo>
                  <a:lnTo>
                    <a:pt x="16765" y="10974"/>
                  </a:lnTo>
                  <a:lnTo>
                    <a:pt x="16570" y="11120"/>
                  </a:lnTo>
                  <a:lnTo>
                    <a:pt x="16400" y="11315"/>
                  </a:lnTo>
                  <a:lnTo>
                    <a:pt x="16230" y="11534"/>
                  </a:lnTo>
                  <a:lnTo>
                    <a:pt x="15962" y="11558"/>
                  </a:lnTo>
                  <a:lnTo>
                    <a:pt x="16084" y="11412"/>
                  </a:lnTo>
                  <a:lnTo>
                    <a:pt x="16181" y="11315"/>
                  </a:lnTo>
                  <a:lnTo>
                    <a:pt x="16230" y="11266"/>
                  </a:lnTo>
                  <a:lnTo>
                    <a:pt x="16278" y="11193"/>
                  </a:lnTo>
                  <a:lnTo>
                    <a:pt x="16376" y="11169"/>
                  </a:lnTo>
                  <a:lnTo>
                    <a:pt x="16449" y="11096"/>
                  </a:lnTo>
                  <a:lnTo>
                    <a:pt x="16497" y="11023"/>
                  </a:lnTo>
                  <a:lnTo>
                    <a:pt x="16497" y="10926"/>
                  </a:lnTo>
                  <a:lnTo>
                    <a:pt x="16570" y="10877"/>
                  </a:lnTo>
                  <a:lnTo>
                    <a:pt x="16789" y="10634"/>
                  </a:lnTo>
                  <a:lnTo>
                    <a:pt x="16887" y="10512"/>
                  </a:lnTo>
                  <a:lnTo>
                    <a:pt x="16935" y="10366"/>
                  </a:lnTo>
                  <a:close/>
                  <a:moveTo>
                    <a:pt x="1071" y="10780"/>
                  </a:moveTo>
                  <a:lnTo>
                    <a:pt x="1071" y="10828"/>
                  </a:lnTo>
                  <a:lnTo>
                    <a:pt x="1071" y="10901"/>
                  </a:lnTo>
                  <a:lnTo>
                    <a:pt x="1119" y="10974"/>
                  </a:lnTo>
                  <a:lnTo>
                    <a:pt x="1144" y="10999"/>
                  </a:lnTo>
                  <a:lnTo>
                    <a:pt x="1192" y="11047"/>
                  </a:lnTo>
                  <a:lnTo>
                    <a:pt x="1022" y="11169"/>
                  </a:lnTo>
                  <a:lnTo>
                    <a:pt x="827" y="11339"/>
                  </a:lnTo>
                  <a:lnTo>
                    <a:pt x="730" y="11461"/>
                  </a:lnTo>
                  <a:lnTo>
                    <a:pt x="657" y="11558"/>
                  </a:lnTo>
                  <a:lnTo>
                    <a:pt x="608" y="11583"/>
                  </a:lnTo>
                  <a:lnTo>
                    <a:pt x="608" y="11266"/>
                  </a:lnTo>
                  <a:lnTo>
                    <a:pt x="681" y="11193"/>
                  </a:lnTo>
                  <a:lnTo>
                    <a:pt x="754" y="11120"/>
                  </a:lnTo>
                  <a:lnTo>
                    <a:pt x="949" y="10901"/>
                  </a:lnTo>
                  <a:lnTo>
                    <a:pt x="1071" y="10780"/>
                  </a:lnTo>
                  <a:close/>
                  <a:moveTo>
                    <a:pt x="2750" y="11266"/>
                  </a:moveTo>
                  <a:lnTo>
                    <a:pt x="2604" y="11412"/>
                  </a:lnTo>
                  <a:lnTo>
                    <a:pt x="2458" y="11583"/>
                  </a:lnTo>
                  <a:lnTo>
                    <a:pt x="2117" y="11534"/>
                  </a:lnTo>
                  <a:lnTo>
                    <a:pt x="2141" y="11510"/>
                  </a:lnTo>
                  <a:lnTo>
                    <a:pt x="2287" y="11388"/>
                  </a:lnTo>
                  <a:lnTo>
                    <a:pt x="2385" y="11266"/>
                  </a:lnTo>
                  <a:close/>
                  <a:moveTo>
                    <a:pt x="8176" y="11072"/>
                  </a:moveTo>
                  <a:lnTo>
                    <a:pt x="8127" y="11120"/>
                  </a:lnTo>
                  <a:lnTo>
                    <a:pt x="7884" y="11339"/>
                  </a:lnTo>
                  <a:lnTo>
                    <a:pt x="7665" y="11583"/>
                  </a:lnTo>
                  <a:lnTo>
                    <a:pt x="7251" y="11583"/>
                  </a:lnTo>
                  <a:lnTo>
                    <a:pt x="7373" y="11461"/>
                  </a:lnTo>
                  <a:lnTo>
                    <a:pt x="7738" y="11096"/>
                  </a:lnTo>
                  <a:lnTo>
                    <a:pt x="8176" y="11072"/>
                  </a:lnTo>
                  <a:close/>
                  <a:moveTo>
                    <a:pt x="9125" y="11047"/>
                  </a:moveTo>
                  <a:lnTo>
                    <a:pt x="8979" y="11145"/>
                  </a:lnTo>
                  <a:lnTo>
                    <a:pt x="8735" y="11339"/>
                  </a:lnTo>
                  <a:lnTo>
                    <a:pt x="8614" y="11461"/>
                  </a:lnTo>
                  <a:lnTo>
                    <a:pt x="8541" y="11583"/>
                  </a:lnTo>
                  <a:lnTo>
                    <a:pt x="8030" y="11583"/>
                  </a:lnTo>
                  <a:lnTo>
                    <a:pt x="8224" y="11388"/>
                  </a:lnTo>
                  <a:lnTo>
                    <a:pt x="8468" y="11169"/>
                  </a:lnTo>
                  <a:lnTo>
                    <a:pt x="8614" y="11072"/>
                  </a:lnTo>
                  <a:lnTo>
                    <a:pt x="9125" y="11047"/>
                  </a:lnTo>
                  <a:close/>
                  <a:moveTo>
                    <a:pt x="10317" y="11047"/>
                  </a:moveTo>
                  <a:lnTo>
                    <a:pt x="10828" y="11072"/>
                  </a:lnTo>
                  <a:lnTo>
                    <a:pt x="10731" y="11120"/>
                  </a:lnTo>
                  <a:lnTo>
                    <a:pt x="10512" y="11315"/>
                  </a:lnTo>
                  <a:lnTo>
                    <a:pt x="10414" y="11412"/>
                  </a:lnTo>
                  <a:lnTo>
                    <a:pt x="10341" y="11534"/>
                  </a:lnTo>
                  <a:lnTo>
                    <a:pt x="9733" y="11583"/>
                  </a:lnTo>
                  <a:lnTo>
                    <a:pt x="10001" y="11315"/>
                  </a:lnTo>
                  <a:lnTo>
                    <a:pt x="10317" y="11072"/>
                  </a:lnTo>
                  <a:lnTo>
                    <a:pt x="10317" y="11047"/>
                  </a:lnTo>
                  <a:close/>
                  <a:moveTo>
                    <a:pt x="7446" y="11096"/>
                  </a:moveTo>
                  <a:lnTo>
                    <a:pt x="7227" y="11242"/>
                  </a:lnTo>
                  <a:lnTo>
                    <a:pt x="7032" y="11388"/>
                  </a:lnTo>
                  <a:lnTo>
                    <a:pt x="6935" y="11485"/>
                  </a:lnTo>
                  <a:lnTo>
                    <a:pt x="6862" y="11583"/>
                  </a:lnTo>
                  <a:lnTo>
                    <a:pt x="6618" y="11607"/>
                  </a:lnTo>
                  <a:lnTo>
                    <a:pt x="6156" y="11607"/>
                  </a:lnTo>
                  <a:lnTo>
                    <a:pt x="6424" y="11388"/>
                  </a:lnTo>
                  <a:lnTo>
                    <a:pt x="6594" y="11266"/>
                  </a:lnTo>
                  <a:lnTo>
                    <a:pt x="6667" y="11193"/>
                  </a:lnTo>
                  <a:lnTo>
                    <a:pt x="6740" y="11120"/>
                  </a:lnTo>
                  <a:lnTo>
                    <a:pt x="7446" y="11096"/>
                  </a:lnTo>
                  <a:close/>
                  <a:moveTo>
                    <a:pt x="10122" y="11047"/>
                  </a:moveTo>
                  <a:lnTo>
                    <a:pt x="9928" y="11169"/>
                  </a:lnTo>
                  <a:lnTo>
                    <a:pt x="9733" y="11291"/>
                  </a:lnTo>
                  <a:lnTo>
                    <a:pt x="9563" y="11437"/>
                  </a:lnTo>
                  <a:lnTo>
                    <a:pt x="9392" y="11607"/>
                  </a:lnTo>
                  <a:lnTo>
                    <a:pt x="8906" y="11607"/>
                  </a:lnTo>
                  <a:lnTo>
                    <a:pt x="9149" y="11364"/>
                  </a:lnTo>
                  <a:lnTo>
                    <a:pt x="9490" y="11047"/>
                  </a:lnTo>
                  <a:close/>
                  <a:moveTo>
                    <a:pt x="3650" y="11193"/>
                  </a:moveTo>
                  <a:lnTo>
                    <a:pt x="3382" y="11364"/>
                  </a:lnTo>
                  <a:lnTo>
                    <a:pt x="3261" y="11485"/>
                  </a:lnTo>
                  <a:lnTo>
                    <a:pt x="3139" y="11631"/>
                  </a:lnTo>
                  <a:lnTo>
                    <a:pt x="2798" y="11607"/>
                  </a:lnTo>
                  <a:lnTo>
                    <a:pt x="3066" y="11242"/>
                  </a:lnTo>
                  <a:lnTo>
                    <a:pt x="3650" y="11193"/>
                  </a:lnTo>
                  <a:close/>
                  <a:moveTo>
                    <a:pt x="4331" y="11145"/>
                  </a:moveTo>
                  <a:lnTo>
                    <a:pt x="4112" y="11315"/>
                  </a:lnTo>
                  <a:lnTo>
                    <a:pt x="3966" y="11461"/>
                  </a:lnTo>
                  <a:lnTo>
                    <a:pt x="3869" y="11558"/>
                  </a:lnTo>
                  <a:lnTo>
                    <a:pt x="3772" y="11656"/>
                  </a:lnTo>
                  <a:lnTo>
                    <a:pt x="3407" y="11656"/>
                  </a:lnTo>
                  <a:lnTo>
                    <a:pt x="3577" y="11485"/>
                  </a:lnTo>
                  <a:lnTo>
                    <a:pt x="3699" y="11339"/>
                  </a:lnTo>
                  <a:lnTo>
                    <a:pt x="3820" y="11169"/>
                  </a:lnTo>
                  <a:lnTo>
                    <a:pt x="4331" y="11145"/>
                  </a:lnTo>
                  <a:close/>
                  <a:moveTo>
                    <a:pt x="6375" y="11120"/>
                  </a:moveTo>
                  <a:lnTo>
                    <a:pt x="6205" y="11242"/>
                  </a:lnTo>
                  <a:lnTo>
                    <a:pt x="5986" y="11412"/>
                  </a:lnTo>
                  <a:lnTo>
                    <a:pt x="5888" y="11510"/>
                  </a:lnTo>
                  <a:lnTo>
                    <a:pt x="5815" y="11631"/>
                  </a:lnTo>
                  <a:lnTo>
                    <a:pt x="5037" y="11656"/>
                  </a:lnTo>
                  <a:lnTo>
                    <a:pt x="5353" y="11339"/>
                  </a:lnTo>
                  <a:lnTo>
                    <a:pt x="5572" y="11169"/>
                  </a:lnTo>
                  <a:lnTo>
                    <a:pt x="5596" y="11120"/>
                  </a:lnTo>
                  <a:close/>
                  <a:moveTo>
                    <a:pt x="5134" y="11145"/>
                  </a:moveTo>
                  <a:lnTo>
                    <a:pt x="4964" y="11291"/>
                  </a:lnTo>
                  <a:lnTo>
                    <a:pt x="4794" y="11461"/>
                  </a:lnTo>
                  <a:lnTo>
                    <a:pt x="4769" y="11510"/>
                  </a:lnTo>
                  <a:lnTo>
                    <a:pt x="4769" y="11583"/>
                  </a:lnTo>
                  <a:lnTo>
                    <a:pt x="4769" y="11631"/>
                  </a:lnTo>
                  <a:lnTo>
                    <a:pt x="4794" y="11656"/>
                  </a:lnTo>
                  <a:lnTo>
                    <a:pt x="4137" y="11680"/>
                  </a:lnTo>
                  <a:lnTo>
                    <a:pt x="4137" y="11680"/>
                  </a:lnTo>
                  <a:lnTo>
                    <a:pt x="4258" y="11510"/>
                  </a:lnTo>
                  <a:lnTo>
                    <a:pt x="4404" y="11388"/>
                  </a:lnTo>
                  <a:lnTo>
                    <a:pt x="4575" y="11266"/>
                  </a:lnTo>
                  <a:lnTo>
                    <a:pt x="4672" y="11218"/>
                  </a:lnTo>
                  <a:lnTo>
                    <a:pt x="4721" y="11145"/>
                  </a:lnTo>
                  <a:close/>
                  <a:moveTo>
                    <a:pt x="8541" y="0"/>
                  </a:moveTo>
                  <a:lnTo>
                    <a:pt x="8468" y="49"/>
                  </a:lnTo>
                  <a:lnTo>
                    <a:pt x="8395" y="146"/>
                  </a:lnTo>
                  <a:lnTo>
                    <a:pt x="8370" y="244"/>
                  </a:lnTo>
                  <a:lnTo>
                    <a:pt x="8346" y="463"/>
                  </a:lnTo>
                  <a:lnTo>
                    <a:pt x="8370" y="706"/>
                  </a:lnTo>
                  <a:lnTo>
                    <a:pt x="8419" y="949"/>
                  </a:lnTo>
                  <a:lnTo>
                    <a:pt x="4842" y="974"/>
                  </a:lnTo>
                  <a:lnTo>
                    <a:pt x="2555" y="998"/>
                  </a:lnTo>
                  <a:lnTo>
                    <a:pt x="1411" y="1022"/>
                  </a:lnTo>
                  <a:lnTo>
                    <a:pt x="827" y="1022"/>
                  </a:lnTo>
                  <a:lnTo>
                    <a:pt x="511" y="1047"/>
                  </a:lnTo>
                  <a:lnTo>
                    <a:pt x="243" y="1120"/>
                  </a:lnTo>
                  <a:lnTo>
                    <a:pt x="195" y="1144"/>
                  </a:lnTo>
                  <a:lnTo>
                    <a:pt x="170" y="1193"/>
                  </a:lnTo>
                  <a:lnTo>
                    <a:pt x="146" y="1241"/>
                  </a:lnTo>
                  <a:lnTo>
                    <a:pt x="170" y="1290"/>
                  </a:lnTo>
                  <a:lnTo>
                    <a:pt x="146" y="1314"/>
                  </a:lnTo>
                  <a:lnTo>
                    <a:pt x="73" y="1509"/>
                  </a:lnTo>
                  <a:lnTo>
                    <a:pt x="24" y="1704"/>
                  </a:lnTo>
                  <a:lnTo>
                    <a:pt x="0" y="1923"/>
                  </a:lnTo>
                  <a:lnTo>
                    <a:pt x="0" y="2142"/>
                  </a:lnTo>
                  <a:lnTo>
                    <a:pt x="24" y="2580"/>
                  </a:lnTo>
                  <a:lnTo>
                    <a:pt x="73" y="2993"/>
                  </a:lnTo>
                  <a:lnTo>
                    <a:pt x="97" y="3626"/>
                  </a:lnTo>
                  <a:lnTo>
                    <a:pt x="122" y="4234"/>
                  </a:lnTo>
                  <a:lnTo>
                    <a:pt x="122" y="5475"/>
                  </a:lnTo>
                  <a:lnTo>
                    <a:pt x="97" y="6302"/>
                  </a:lnTo>
                  <a:lnTo>
                    <a:pt x="73" y="7130"/>
                  </a:lnTo>
                  <a:lnTo>
                    <a:pt x="49" y="7957"/>
                  </a:lnTo>
                  <a:lnTo>
                    <a:pt x="49" y="8784"/>
                  </a:lnTo>
                  <a:lnTo>
                    <a:pt x="73" y="9563"/>
                  </a:lnTo>
                  <a:lnTo>
                    <a:pt x="97" y="10317"/>
                  </a:lnTo>
                  <a:lnTo>
                    <a:pt x="146" y="11072"/>
                  </a:lnTo>
                  <a:lnTo>
                    <a:pt x="170" y="11850"/>
                  </a:lnTo>
                  <a:lnTo>
                    <a:pt x="195" y="11923"/>
                  </a:lnTo>
                  <a:lnTo>
                    <a:pt x="219" y="11972"/>
                  </a:lnTo>
                  <a:lnTo>
                    <a:pt x="268" y="12020"/>
                  </a:lnTo>
                  <a:lnTo>
                    <a:pt x="316" y="12045"/>
                  </a:lnTo>
                  <a:lnTo>
                    <a:pt x="438" y="12045"/>
                  </a:lnTo>
                  <a:lnTo>
                    <a:pt x="511" y="12020"/>
                  </a:lnTo>
                  <a:lnTo>
                    <a:pt x="560" y="11996"/>
                  </a:lnTo>
                  <a:lnTo>
                    <a:pt x="560" y="11972"/>
                  </a:lnTo>
                  <a:lnTo>
                    <a:pt x="681" y="11923"/>
                  </a:lnTo>
                  <a:lnTo>
                    <a:pt x="803" y="11899"/>
                  </a:lnTo>
                  <a:lnTo>
                    <a:pt x="949" y="11874"/>
                  </a:lnTo>
                  <a:lnTo>
                    <a:pt x="1119" y="11874"/>
                  </a:lnTo>
                  <a:lnTo>
                    <a:pt x="1436" y="11899"/>
                  </a:lnTo>
                  <a:lnTo>
                    <a:pt x="1679" y="11923"/>
                  </a:lnTo>
                  <a:lnTo>
                    <a:pt x="2360" y="11972"/>
                  </a:lnTo>
                  <a:lnTo>
                    <a:pt x="3042" y="12045"/>
                  </a:lnTo>
                  <a:lnTo>
                    <a:pt x="3747" y="12093"/>
                  </a:lnTo>
                  <a:lnTo>
                    <a:pt x="4477" y="12118"/>
                  </a:lnTo>
                  <a:lnTo>
                    <a:pt x="4404" y="12215"/>
                  </a:lnTo>
                  <a:lnTo>
                    <a:pt x="4307" y="12337"/>
                  </a:lnTo>
                  <a:lnTo>
                    <a:pt x="4161" y="12580"/>
                  </a:lnTo>
                  <a:lnTo>
                    <a:pt x="3991" y="13018"/>
                  </a:lnTo>
                  <a:lnTo>
                    <a:pt x="3845" y="13334"/>
                  </a:lnTo>
                  <a:lnTo>
                    <a:pt x="3674" y="13651"/>
                  </a:lnTo>
                  <a:lnTo>
                    <a:pt x="3358" y="14283"/>
                  </a:lnTo>
                  <a:lnTo>
                    <a:pt x="3236" y="14502"/>
                  </a:lnTo>
                  <a:lnTo>
                    <a:pt x="3139" y="14746"/>
                  </a:lnTo>
                  <a:lnTo>
                    <a:pt x="3090" y="14843"/>
                  </a:lnTo>
                  <a:lnTo>
                    <a:pt x="3090" y="14965"/>
                  </a:lnTo>
                  <a:lnTo>
                    <a:pt x="3090" y="15086"/>
                  </a:lnTo>
                  <a:lnTo>
                    <a:pt x="3139" y="15232"/>
                  </a:lnTo>
                  <a:lnTo>
                    <a:pt x="3188" y="15281"/>
                  </a:lnTo>
                  <a:lnTo>
                    <a:pt x="3236" y="15305"/>
                  </a:lnTo>
                  <a:lnTo>
                    <a:pt x="3309" y="15330"/>
                  </a:lnTo>
                  <a:lnTo>
                    <a:pt x="3382" y="15305"/>
                  </a:lnTo>
                  <a:lnTo>
                    <a:pt x="3480" y="15281"/>
                  </a:lnTo>
                  <a:lnTo>
                    <a:pt x="3553" y="15208"/>
                  </a:lnTo>
                  <a:lnTo>
                    <a:pt x="3601" y="15159"/>
                  </a:lnTo>
                  <a:lnTo>
                    <a:pt x="3650" y="15086"/>
                  </a:lnTo>
                  <a:lnTo>
                    <a:pt x="3747" y="14916"/>
                  </a:lnTo>
                  <a:lnTo>
                    <a:pt x="3820" y="14721"/>
                  </a:lnTo>
                  <a:lnTo>
                    <a:pt x="4088" y="14210"/>
                  </a:lnTo>
                  <a:lnTo>
                    <a:pt x="4331" y="13699"/>
                  </a:lnTo>
                  <a:lnTo>
                    <a:pt x="4526" y="13237"/>
                  </a:lnTo>
                  <a:lnTo>
                    <a:pt x="4721" y="12750"/>
                  </a:lnTo>
                  <a:lnTo>
                    <a:pt x="4867" y="12434"/>
                  </a:lnTo>
                  <a:lnTo>
                    <a:pt x="4939" y="12264"/>
                  </a:lnTo>
                  <a:lnTo>
                    <a:pt x="4988" y="12118"/>
                  </a:lnTo>
                  <a:lnTo>
                    <a:pt x="6180" y="12045"/>
                  </a:lnTo>
                  <a:lnTo>
                    <a:pt x="7348" y="11996"/>
                  </a:lnTo>
                  <a:lnTo>
                    <a:pt x="7932" y="11996"/>
                  </a:lnTo>
                  <a:lnTo>
                    <a:pt x="8516" y="12020"/>
                  </a:lnTo>
                  <a:lnTo>
                    <a:pt x="9684" y="12020"/>
                  </a:lnTo>
                  <a:lnTo>
                    <a:pt x="10341" y="11996"/>
                  </a:lnTo>
                  <a:lnTo>
                    <a:pt x="10998" y="11947"/>
                  </a:lnTo>
                  <a:lnTo>
                    <a:pt x="11631" y="11874"/>
                  </a:lnTo>
                  <a:lnTo>
                    <a:pt x="12337" y="11874"/>
                  </a:lnTo>
                  <a:lnTo>
                    <a:pt x="12337" y="11996"/>
                  </a:lnTo>
                  <a:lnTo>
                    <a:pt x="12434" y="12410"/>
                  </a:lnTo>
                  <a:lnTo>
                    <a:pt x="12580" y="12799"/>
                  </a:lnTo>
                  <a:lnTo>
                    <a:pt x="12775" y="13188"/>
                  </a:lnTo>
                  <a:lnTo>
                    <a:pt x="12969" y="13578"/>
                  </a:lnTo>
                  <a:lnTo>
                    <a:pt x="13188" y="13943"/>
                  </a:lnTo>
                  <a:lnTo>
                    <a:pt x="13431" y="14308"/>
                  </a:lnTo>
                  <a:lnTo>
                    <a:pt x="13918" y="15013"/>
                  </a:lnTo>
                  <a:lnTo>
                    <a:pt x="14015" y="15111"/>
                  </a:lnTo>
                  <a:lnTo>
                    <a:pt x="14137" y="15159"/>
                  </a:lnTo>
                  <a:lnTo>
                    <a:pt x="14259" y="15135"/>
                  </a:lnTo>
                  <a:lnTo>
                    <a:pt x="14356" y="15111"/>
                  </a:lnTo>
                  <a:lnTo>
                    <a:pt x="14453" y="15038"/>
                  </a:lnTo>
                  <a:lnTo>
                    <a:pt x="14502" y="14940"/>
                  </a:lnTo>
                  <a:lnTo>
                    <a:pt x="14502" y="14819"/>
                  </a:lnTo>
                  <a:lnTo>
                    <a:pt x="14478" y="14770"/>
                  </a:lnTo>
                  <a:lnTo>
                    <a:pt x="14453" y="14697"/>
                  </a:lnTo>
                  <a:lnTo>
                    <a:pt x="13991" y="14040"/>
                  </a:lnTo>
                  <a:lnTo>
                    <a:pt x="13577" y="13359"/>
                  </a:lnTo>
                  <a:lnTo>
                    <a:pt x="13383" y="12994"/>
                  </a:lnTo>
                  <a:lnTo>
                    <a:pt x="13188" y="12653"/>
                  </a:lnTo>
                  <a:lnTo>
                    <a:pt x="13042" y="12288"/>
                  </a:lnTo>
                  <a:lnTo>
                    <a:pt x="12872" y="11899"/>
                  </a:lnTo>
                  <a:lnTo>
                    <a:pt x="13918" y="11947"/>
                  </a:lnTo>
                  <a:lnTo>
                    <a:pt x="14940" y="11996"/>
                  </a:lnTo>
                  <a:lnTo>
                    <a:pt x="15451" y="11996"/>
                  </a:lnTo>
                  <a:lnTo>
                    <a:pt x="15986" y="11972"/>
                  </a:lnTo>
                  <a:lnTo>
                    <a:pt x="16497" y="11947"/>
                  </a:lnTo>
                  <a:lnTo>
                    <a:pt x="17008" y="11899"/>
                  </a:lnTo>
                  <a:lnTo>
                    <a:pt x="17057" y="11874"/>
                  </a:lnTo>
                  <a:lnTo>
                    <a:pt x="17106" y="11947"/>
                  </a:lnTo>
                  <a:lnTo>
                    <a:pt x="17154" y="11996"/>
                  </a:lnTo>
                  <a:lnTo>
                    <a:pt x="17325" y="11996"/>
                  </a:lnTo>
                  <a:lnTo>
                    <a:pt x="17398" y="11947"/>
                  </a:lnTo>
                  <a:lnTo>
                    <a:pt x="17446" y="11899"/>
                  </a:lnTo>
                  <a:lnTo>
                    <a:pt x="17495" y="11802"/>
                  </a:lnTo>
                  <a:lnTo>
                    <a:pt x="17495" y="11704"/>
                  </a:lnTo>
                  <a:lnTo>
                    <a:pt x="17446" y="11339"/>
                  </a:lnTo>
                  <a:lnTo>
                    <a:pt x="17398" y="10950"/>
                  </a:lnTo>
                  <a:lnTo>
                    <a:pt x="17373" y="10171"/>
                  </a:lnTo>
                  <a:lnTo>
                    <a:pt x="17398" y="9393"/>
                  </a:lnTo>
                  <a:lnTo>
                    <a:pt x="17373" y="8614"/>
                  </a:lnTo>
                  <a:lnTo>
                    <a:pt x="17373" y="7008"/>
                  </a:lnTo>
                  <a:lnTo>
                    <a:pt x="17349" y="5402"/>
                  </a:lnTo>
                  <a:lnTo>
                    <a:pt x="17349" y="2507"/>
                  </a:lnTo>
                  <a:lnTo>
                    <a:pt x="17373" y="2239"/>
                  </a:lnTo>
                  <a:lnTo>
                    <a:pt x="17373" y="1898"/>
                  </a:lnTo>
                  <a:lnTo>
                    <a:pt x="17349" y="1728"/>
                  </a:lnTo>
                  <a:lnTo>
                    <a:pt x="17325" y="1558"/>
                  </a:lnTo>
                  <a:lnTo>
                    <a:pt x="17276" y="1436"/>
                  </a:lnTo>
                  <a:lnTo>
                    <a:pt x="17203" y="1314"/>
                  </a:lnTo>
                  <a:lnTo>
                    <a:pt x="17203" y="1241"/>
                  </a:lnTo>
                  <a:lnTo>
                    <a:pt x="17203" y="1193"/>
                  </a:lnTo>
                  <a:lnTo>
                    <a:pt x="17179" y="1144"/>
                  </a:lnTo>
                  <a:lnTo>
                    <a:pt x="17154" y="1095"/>
                  </a:lnTo>
                  <a:lnTo>
                    <a:pt x="17033" y="1047"/>
                  </a:lnTo>
                  <a:lnTo>
                    <a:pt x="16911" y="998"/>
                  </a:lnTo>
                  <a:lnTo>
                    <a:pt x="16789" y="974"/>
                  </a:lnTo>
                  <a:lnTo>
                    <a:pt x="16643" y="974"/>
                  </a:lnTo>
                  <a:lnTo>
                    <a:pt x="16351" y="998"/>
                  </a:lnTo>
                  <a:lnTo>
                    <a:pt x="16108" y="998"/>
                  </a:lnTo>
                  <a:lnTo>
                    <a:pt x="15062" y="974"/>
                  </a:lnTo>
                  <a:lnTo>
                    <a:pt x="14015" y="925"/>
                  </a:lnTo>
                  <a:lnTo>
                    <a:pt x="13456" y="901"/>
                  </a:lnTo>
                  <a:lnTo>
                    <a:pt x="12872" y="876"/>
                  </a:lnTo>
                  <a:lnTo>
                    <a:pt x="11704" y="901"/>
                  </a:lnTo>
                  <a:lnTo>
                    <a:pt x="9392" y="949"/>
                  </a:lnTo>
                  <a:lnTo>
                    <a:pt x="8930" y="949"/>
                  </a:lnTo>
                  <a:lnTo>
                    <a:pt x="8954" y="852"/>
                  </a:lnTo>
                  <a:lnTo>
                    <a:pt x="8954" y="779"/>
                  </a:lnTo>
                  <a:lnTo>
                    <a:pt x="8954" y="706"/>
                  </a:lnTo>
                  <a:lnTo>
                    <a:pt x="8906" y="609"/>
                  </a:lnTo>
                  <a:lnTo>
                    <a:pt x="8881" y="584"/>
                  </a:lnTo>
                  <a:lnTo>
                    <a:pt x="8857" y="463"/>
                  </a:lnTo>
                  <a:lnTo>
                    <a:pt x="8833" y="244"/>
                  </a:lnTo>
                  <a:lnTo>
                    <a:pt x="8808" y="146"/>
                  </a:lnTo>
                  <a:lnTo>
                    <a:pt x="8735" y="49"/>
                  </a:lnTo>
                  <a:lnTo>
                    <a:pt x="86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32" name="Shape 932"/>
          <p:cNvSpPr txBox="1"/>
          <p:nvPr/>
        </p:nvSpPr>
        <p:spPr>
          <a:xfrm>
            <a:off x="5326802" y="5028851"/>
            <a:ext cx="2903999" cy="49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Scalability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 b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Capital for marketing, administration, technology; New geographies, new regional languages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Sustainability</a:t>
            </a:r>
          </a:p>
        </p:txBody>
      </p:sp>
      <p:sp>
        <p:nvSpPr>
          <p:cNvPr id="938" name="Shape 938"/>
          <p:cNvSpPr txBox="1">
            <a:spLocks noGrp="1"/>
          </p:cNvSpPr>
          <p:nvPr>
            <p:ph type="body" idx="1"/>
          </p:nvPr>
        </p:nvSpPr>
        <p:spPr>
          <a:xfrm>
            <a:off x="1027952" y="2286001"/>
            <a:ext cx="3365999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Partnerships</a:t>
            </a:r>
          </a:p>
          <a:p>
            <a:pPr marL="457200" lvl="0" indent="-304800" rtl="0">
              <a:spcBef>
                <a:spcPts val="0"/>
              </a:spcBef>
              <a:buClr>
                <a:srgbClr val="505670"/>
              </a:buClr>
              <a:buSzPct val="85714"/>
              <a:buFont typeface="Varela Round"/>
              <a:buChar char="-"/>
            </a:pPr>
            <a:r>
              <a:rPr lang="en" sz="1400"/>
              <a:t>Schools to drive adoption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ESL content specialists to design custom content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For-profit organizations interested in CSR opportunities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Organizations such as WorldReader for culturally relevant content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With Government for greater outreach </a:t>
            </a:r>
          </a:p>
        </p:txBody>
      </p:sp>
      <p:sp>
        <p:nvSpPr>
          <p:cNvPr id="939" name="Shape 939"/>
          <p:cNvSpPr txBox="1">
            <a:spLocks noGrp="1"/>
          </p:cNvSpPr>
          <p:nvPr>
            <p:ph type="body" idx="2"/>
          </p:nvPr>
        </p:nvSpPr>
        <p:spPr>
          <a:xfrm>
            <a:off x="4660925" y="2286000"/>
            <a:ext cx="3455100" cy="2417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Scalability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Capital for marketing, administration, technology infrastructure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System requirements to handle higher load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Large volunteer network to maximize reach</a:t>
            </a:r>
          </a:p>
          <a:p>
            <a:pPr marL="457200" lvl="0" indent="-317500" rtl="0"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Newer geographies, newer regional languages 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940" name="Shape 9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624" y="2046623"/>
            <a:ext cx="541274" cy="32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Shape 9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8150" y="2009549"/>
            <a:ext cx="695972" cy="4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 txBox="1">
            <a:spLocks noGrp="1"/>
          </p:cNvSpPr>
          <p:nvPr>
            <p:ph type="title"/>
          </p:nvPr>
        </p:nvSpPr>
        <p:spPr>
          <a:xfrm>
            <a:off x="7993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Success Factors</a:t>
            </a:r>
          </a:p>
        </p:txBody>
      </p:sp>
      <p:graphicFrame>
        <p:nvGraphicFramePr>
          <p:cNvPr id="947" name="Shape 947"/>
          <p:cNvGraphicFramePr/>
          <p:nvPr/>
        </p:nvGraphicFramePr>
        <p:xfrm>
          <a:off x="979675" y="1747626"/>
          <a:ext cx="7239000" cy="1874461"/>
        </p:xfrm>
        <a:graphic>
          <a:graphicData uri="http://schemas.openxmlformats.org/drawingml/2006/table">
            <a:tbl>
              <a:tblPr>
                <a:noFill/>
                <a:tableStyleId>{462A0A3A-B819-4D1C-8D48-767F4CDB3D26}</a:tableStyleId>
              </a:tblPr>
              <a:tblGrid>
                <a:gridCol w="2413000"/>
                <a:gridCol w="2413000"/>
                <a:gridCol w="2413000"/>
              </a:tblGrid>
              <a:tr h="46733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EA3A68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Effectiveness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01ABCF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Usability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900">
                          <a:solidFill>
                            <a:srgbClr val="AACF2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Sustainability</a:t>
                      </a:r>
                    </a:p>
                  </a:txBody>
                  <a:tcPr marL="91425" marR="91425" marT="91425" marB="91425"/>
                </a:tc>
              </a:tr>
              <a:tr h="1402051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CEFR Scores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Academic scores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Cost Per Student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Success rates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Time taken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Number of Errors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Learnability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Efficiency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Acquisition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Activation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Retention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Referral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505670"/>
                          </a:solidFill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- Attrition 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948" name="Shape 948"/>
          <p:cNvSpPr txBox="1"/>
          <p:nvPr/>
        </p:nvSpPr>
        <p:spPr>
          <a:xfrm>
            <a:off x="1046450" y="3790477"/>
            <a:ext cx="6924900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Qualitative and Quantitative Methodologies</a:t>
            </a:r>
          </a:p>
        </p:txBody>
      </p:sp>
      <p:sp>
        <p:nvSpPr>
          <p:cNvPr id="949" name="Shape 949"/>
          <p:cNvSpPr txBox="1"/>
          <p:nvPr/>
        </p:nvSpPr>
        <p:spPr>
          <a:xfrm>
            <a:off x="990602" y="4020775"/>
            <a:ext cx="5456399" cy="195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- Treatment/Control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- Longitudinal Study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- Comparative Study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- Orientations, Interviews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- Forums, Focus Groups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- Usability Tests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 txBox="1">
            <a:spLocks noGrp="1"/>
          </p:cNvSpPr>
          <p:nvPr>
            <p:ph type="title"/>
          </p:nvPr>
        </p:nvSpPr>
        <p:spPr>
          <a:xfrm>
            <a:off x="150" y="76201"/>
            <a:ext cx="9144000" cy="686099"/>
          </a:xfrm>
          <a:prstGeom prst="rect">
            <a:avLst/>
          </a:prstGeom>
          <a:solidFill>
            <a:schemeClr val="lt1"/>
          </a:solidFill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Concept Validation</a:t>
            </a:r>
          </a:p>
        </p:txBody>
      </p:sp>
      <p:pic>
        <p:nvPicPr>
          <p:cNvPr id="955" name="Shape 955"/>
          <p:cNvPicPr preferRelativeResize="0"/>
          <p:nvPr/>
        </p:nvPicPr>
        <p:blipFill rotWithShape="1">
          <a:blip r:embed="rId3">
            <a:alphaModFix/>
          </a:blip>
          <a:srcRect t="2585" b="18357"/>
          <a:stretch/>
        </p:blipFill>
        <p:spPr>
          <a:xfrm>
            <a:off x="152" y="890651"/>
            <a:ext cx="4497625" cy="596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Shape 956"/>
          <p:cNvPicPr preferRelativeResize="0"/>
          <p:nvPr/>
        </p:nvPicPr>
        <p:blipFill rotWithShape="1">
          <a:blip r:embed="rId4">
            <a:alphaModFix/>
          </a:blip>
          <a:srcRect l="31631" r="30770" b="4269"/>
          <a:stretch/>
        </p:blipFill>
        <p:spPr>
          <a:xfrm>
            <a:off x="4764975" y="890651"/>
            <a:ext cx="4379024" cy="5967349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Shape 957"/>
          <p:cNvSpPr/>
          <p:nvPr/>
        </p:nvSpPr>
        <p:spPr>
          <a:xfrm>
            <a:off x="3078127" y="714280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58" name="Shape 958"/>
          <p:cNvSpPr/>
          <p:nvPr/>
        </p:nvSpPr>
        <p:spPr>
          <a:xfrm rot="10800000" flipH="1">
            <a:off x="3078125" y="638073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59" name="Shape 959"/>
          <p:cNvSpPr txBox="1"/>
          <p:nvPr/>
        </p:nvSpPr>
        <p:spPr>
          <a:xfrm>
            <a:off x="773450" y="6213451"/>
            <a:ext cx="2964900" cy="43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60" name="Shape 960"/>
          <p:cNvSpPr txBox="1"/>
          <p:nvPr/>
        </p:nvSpPr>
        <p:spPr>
          <a:xfrm>
            <a:off x="786351" y="6239225"/>
            <a:ext cx="3029399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 </a:t>
            </a:r>
          </a:p>
        </p:txBody>
      </p:sp>
      <p:sp>
        <p:nvSpPr>
          <p:cNvPr id="961" name="Shape 961"/>
          <p:cNvSpPr txBox="1"/>
          <p:nvPr/>
        </p:nvSpPr>
        <p:spPr>
          <a:xfrm>
            <a:off x="5358352" y="6239225"/>
            <a:ext cx="3029399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Student</a:t>
            </a:r>
          </a:p>
        </p:txBody>
      </p:sp>
      <p:sp>
        <p:nvSpPr>
          <p:cNvPr id="962" name="Shape 962"/>
          <p:cNvSpPr txBox="1"/>
          <p:nvPr/>
        </p:nvSpPr>
        <p:spPr>
          <a:xfrm>
            <a:off x="186875" y="1334902"/>
            <a:ext cx="4218300" cy="2886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“I feel bad that the test phase is over - could you let him know that I really  enjoyed teaching him”</a:t>
            </a:r>
          </a:p>
        </p:txBody>
      </p:sp>
      <p:sp>
        <p:nvSpPr>
          <p:cNvPr id="963" name="Shape 963"/>
          <p:cNvSpPr txBox="1"/>
          <p:nvPr/>
        </p:nvSpPr>
        <p:spPr>
          <a:xfrm>
            <a:off x="4835075" y="1334902"/>
            <a:ext cx="4218300" cy="2886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“ I like that I can hear the lessons again. 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Shape 9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700" y="0"/>
            <a:ext cx="9220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Shape 969"/>
          <p:cNvSpPr/>
          <p:nvPr/>
        </p:nvSpPr>
        <p:spPr>
          <a:xfrm>
            <a:off x="3335100" y="3437376"/>
            <a:ext cx="2542200" cy="2540699"/>
          </a:xfrm>
          <a:prstGeom prst="wedgeEllipseCallout">
            <a:avLst>
              <a:gd name="adj1" fmla="val -639"/>
              <a:gd name="adj2" fmla="val 49978"/>
            </a:avLst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0" name="Shape 970"/>
          <p:cNvSpPr/>
          <p:nvPr/>
        </p:nvSpPr>
        <p:spPr>
          <a:xfrm>
            <a:off x="6406725" y="3437376"/>
            <a:ext cx="2542200" cy="2540699"/>
          </a:xfrm>
          <a:prstGeom prst="wedgeEllipseCallout">
            <a:avLst>
              <a:gd name="adj1" fmla="val 780"/>
              <a:gd name="adj2" fmla="val 49512"/>
            </a:avLst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971" name="Shape 971"/>
          <p:cNvSpPr/>
          <p:nvPr/>
        </p:nvSpPr>
        <p:spPr>
          <a:xfrm>
            <a:off x="263475" y="3437376"/>
            <a:ext cx="2542200" cy="2540699"/>
          </a:xfrm>
          <a:prstGeom prst="wedgeEllipseCallout">
            <a:avLst>
              <a:gd name="adj1" fmla="val -639"/>
              <a:gd name="adj2" fmla="val 49978"/>
            </a:avLst>
          </a:prstGeom>
          <a:solidFill>
            <a:srgbClr val="FFFFFF">
              <a:alpha val="79230"/>
            </a:srgbClr>
          </a:solidFill>
          <a:ln w="9525" cap="flat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2" name="Shape 972"/>
          <p:cNvSpPr txBox="1"/>
          <p:nvPr/>
        </p:nvSpPr>
        <p:spPr>
          <a:xfrm>
            <a:off x="253350" y="3792125"/>
            <a:ext cx="2542200" cy="162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" sz="6000">
                <a:latin typeface="Varela Round"/>
                <a:ea typeface="Varela Round"/>
                <a:cs typeface="Varela Round"/>
                <a:sym typeface="Varela Round"/>
              </a:rPr>
              <a:t>81%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Mobile Phone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Users</a:t>
            </a:r>
          </a:p>
        </p:txBody>
      </p:sp>
      <p:sp>
        <p:nvSpPr>
          <p:cNvPr id="973" name="Shape 973"/>
          <p:cNvSpPr/>
          <p:nvPr/>
        </p:nvSpPr>
        <p:spPr>
          <a:xfrm>
            <a:off x="-76750" y="416375"/>
            <a:ext cx="9220800" cy="7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4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 Smartphone, No Internet</a:t>
            </a:r>
          </a:p>
        </p:txBody>
      </p:sp>
      <p:sp>
        <p:nvSpPr>
          <p:cNvPr id="974" name="Shape 974"/>
          <p:cNvSpPr txBox="1"/>
          <p:nvPr/>
        </p:nvSpPr>
        <p:spPr>
          <a:xfrm>
            <a:off x="7712077" y="6463401"/>
            <a:ext cx="1389299" cy="32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Nielsen, 2013</a:t>
            </a:r>
          </a:p>
        </p:txBody>
      </p:sp>
      <p:sp>
        <p:nvSpPr>
          <p:cNvPr id="975" name="Shape 975"/>
          <p:cNvSpPr txBox="1"/>
          <p:nvPr/>
        </p:nvSpPr>
        <p:spPr>
          <a:xfrm>
            <a:off x="3335096" y="3792125"/>
            <a:ext cx="2542200" cy="162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" sz="6000">
                <a:latin typeface="Varela Round"/>
                <a:ea typeface="Varela Round"/>
                <a:cs typeface="Varela Round"/>
                <a:sym typeface="Varela Round"/>
              </a:rPr>
              <a:t>10%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Smartphone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Users</a:t>
            </a:r>
          </a:p>
        </p:txBody>
      </p:sp>
      <p:sp>
        <p:nvSpPr>
          <p:cNvPr id="976" name="Shape 976"/>
          <p:cNvSpPr txBox="1"/>
          <p:nvPr/>
        </p:nvSpPr>
        <p:spPr>
          <a:xfrm>
            <a:off x="6406725" y="3792113"/>
            <a:ext cx="2542200" cy="162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" sz="6000">
                <a:latin typeface="Varela Round"/>
                <a:ea typeface="Varela Round"/>
                <a:cs typeface="Varela Round"/>
                <a:sym typeface="Varela Round"/>
              </a:rPr>
              <a:t>19%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Internet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Users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 txBox="1">
            <a:spLocks noGrp="1"/>
          </p:cNvSpPr>
          <p:nvPr>
            <p:ph type="title"/>
          </p:nvPr>
        </p:nvSpPr>
        <p:spPr>
          <a:xfrm>
            <a:off x="1027952" y="689776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Appendix</a:t>
            </a:r>
          </a:p>
        </p:txBody>
      </p:sp>
      <p:sp>
        <p:nvSpPr>
          <p:cNvPr id="982" name="Shape 982"/>
          <p:cNvSpPr txBox="1">
            <a:spLocks noGrp="1"/>
          </p:cNvSpPr>
          <p:nvPr>
            <p:ph type="body" idx="1"/>
          </p:nvPr>
        </p:nvSpPr>
        <p:spPr>
          <a:xfrm>
            <a:off x="1070327" y="1918651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We can have slides for FAQs: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“How will you get so many volunteers?”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“How will you address privacy issues?” etc.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“Why not IRB”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“Who pays”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“Quality of volunteer ensured?”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“Feedback mechanisms”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“Sustainability”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“Pilot/how to operationalize it?”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Shape 9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425" y="1470649"/>
            <a:ext cx="1412900" cy="13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Shape 988"/>
          <p:cNvSpPr txBox="1">
            <a:spLocks noGrp="1"/>
          </p:cNvSpPr>
          <p:nvPr>
            <p:ph type="body" idx="1"/>
          </p:nvPr>
        </p:nvSpPr>
        <p:spPr>
          <a:xfrm>
            <a:off x="809202" y="3051575"/>
            <a:ext cx="3999299" cy="409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/>
              <a:t>     </a:t>
            </a:r>
            <a:r>
              <a:rPr lang="en" sz="2000" b="1"/>
              <a:t>Ram, Arjun’s father, 36</a:t>
            </a:r>
          </a:p>
          <a:p>
            <a:pPr lvl="0" rtl="0">
              <a:spcBef>
                <a:spcPts val="0"/>
              </a:spcBef>
              <a:buNone/>
            </a:pPr>
            <a:endParaRPr sz="800" b="1"/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Varela Round"/>
              <a:buChar char="-"/>
            </a:pPr>
            <a:r>
              <a:rPr lang="en" sz="1400">
                <a:solidFill>
                  <a:srgbClr val="434343"/>
                </a:solidFill>
              </a:rPr>
              <a:t>Lower middle class upbringing and socio-economic background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Varela Round"/>
              <a:buChar char="-"/>
            </a:pPr>
            <a:r>
              <a:rPr lang="en" sz="1400">
                <a:solidFill>
                  <a:srgbClr val="434343"/>
                </a:solidFill>
              </a:rPr>
              <a:t>Frustrated from the quality of teaching at school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Varela Round"/>
              <a:buChar char="-"/>
            </a:pPr>
            <a:r>
              <a:rPr lang="en" sz="1400">
                <a:solidFill>
                  <a:srgbClr val="434343"/>
                </a:solidFill>
              </a:rPr>
              <a:t>Understand the importance of education</a:t>
            </a:r>
          </a:p>
        </p:txBody>
      </p:sp>
      <p:sp>
        <p:nvSpPr>
          <p:cNvPr id="989" name="Shape 989"/>
          <p:cNvSpPr txBox="1"/>
          <p:nvPr/>
        </p:nvSpPr>
        <p:spPr>
          <a:xfrm>
            <a:off x="4648200" y="3200401"/>
            <a:ext cx="3711900" cy="156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“Bacche ke bhavishya ke liye jo ho sakta hai woh karenge” </a:t>
            </a:r>
          </a:p>
        </p:txBody>
      </p:sp>
      <p:sp>
        <p:nvSpPr>
          <p:cNvPr id="990" name="Shape 990"/>
          <p:cNvSpPr txBox="1">
            <a:spLocks noGrp="1"/>
          </p:cNvSpPr>
          <p:nvPr>
            <p:ph type="body" idx="2"/>
          </p:nvPr>
        </p:nvSpPr>
        <p:spPr>
          <a:xfrm>
            <a:off x="4808602" y="4426525"/>
            <a:ext cx="3436799" cy="1396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“Will do anything in my power, for my child’s future”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 txBox="1">
            <a:spLocks noGrp="1"/>
          </p:cNvSpPr>
          <p:nvPr>
            <p:ph type="body" idx="1"/>
          </p:nvPr>
        </p:nvSpPr>
        <p:spPr>
          <a:xfrm>
            <a:off x="4727752" y="3457776"/>
            <a:ext cx="3436799" cy="1396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01ABCF"/>
                </a:solidFill>
                <a:latin typeface="Varela Round"/>
                <a:ea typeface="Varela Round"/>
                <a:cs typeface="Varela Round"/>
                <a:sym typeface="Varela Round"/>
              </a:rPr>
              <a:t>“If I can make an impact in even one child’s life, it will be immensely satisfying”</a:t>
            </a:r>
          </a:p>
        </p:txBody>
      </p:sp>
      <p:sp>
        <p:nvSpPr>
          <p:cNvPr id="996" name="Shape 996"/>
          <p:cNvSpPr txBox="1">
            <a:spLocks noGrp="1"/>
          </p:cNvSpPr>
          <p:nvPr>
            <p:ph type="body" idx="2"/>
          </p:nvPr>
        </p:nvSpPr>
        <p:spPr>
          <a:xfrm>
            <a:off x="768502" y="2975376"/>
            <a:ext cx="3436799" cy="2604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b="1"/>
              <a:t>      Pia, 26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Millennial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Bilingual in English and Hindi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505670"/>
              </a:buClr>
              <a:buSzPct val="100000"/>
              <a:buFont typeface="Varela Round"/>
              <a:buChar char="-"/>
            </a:pPr>
            <a:r>
              <a:rPr lang="en" sz="1400"/>
              <a:t>Wants to give back to her community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100"/>
          </a:p>
        </p:txBody>
      </p:sp>
      <p:pic>
        <p:nvPicPr>
          <p:cNvPr id="997" name="Shape 9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6077" y="1502901"/>
            <a:ext cx="1320050" cy="132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ctrTitle"/>
          </p:nvPr>
        </p:nvSpPr>
        <p:spPr>
          <a:xfrm>
            <a:off x="1650450" y="3498879"/>
            <a:ext cx="5843100" cy="944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6000">
              <a:solidFill>
                <a:srgbClr val="AACF2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01ABCF"/>
                </a:solidFill>
              </a:rPr>
              <a:t>Mission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subTitle" idx="1"/>
          </p:nvPr>
        </p:nvSpPr>
        <p:spPr>
          <a:xfrm>
            <a:off x="649927" y="4267725"/>
            <a:ext cx="7817399" cy="1702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>
                <a:solidFill>
                  <a:srgbClr val="505670"/>
                </a:solidFill>
              </a:rPr>
              <a:t>Expand the reach and equity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>
                <a:solidFill>
                  <a:srgbClr val="505670"/>
                </a:solidFill>
              </a:rPr>
              <a:t>of English literacy in India</a:t>
            </a:r>
          </a:p>
        </p:txBody>
      </p:sp>
      <p:sp>
        <p:nvSpPr>
          <p:cNvPr id="436" name="Shape 436"/>
          <p:cNvSpPr/>
          <p:nvPr/>
        </p:nvSpPr>
        <p:spPr>
          <a:xfrm>
            <a:off x="3777527" y="1491576"/>
            <a:ext cx="1734899" cy="1702499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rgbClr val="01ABCF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4287827" y="2043228"/>
            <a:ext cx="661978" cy="651433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ctrTitle"/>
          </p:nvPr>
        </p:nvSpPr>
        <p:spPr>
          <a:xfrm>
            <a:off x="1650450" y="3498879"/>
            <a:ext cx="5843100" cy="944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sz="6000">
              <a:solidFill>
                <a:srgbClr val="F9AC08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F9AC08"/>
                </a:solidFill>
              </a:rPr>
              <a:t>Needs Assessment</a:t>
            </a:r>
          </a:p>
        </p:txBody>
      </p:sp>
      <p:sp>
        <p:nvSpPr>
          <p:cNvPr id="443" name="Shape 443"/>
          <p:cNvSpPr/>
          <p:nvPr/>
        </p:nvSpPr>
        <p:spPr>
          <a:xfrm>
            <a:off x="3777527" y="1491576"/>
            <a:ext cx="1734899" cy="1702499"/>
          </a:xfrm>
          <a:prstGeom prst="wedgeEllipseCallout">
            <a:avLst>
              <a:gd name="adj1" fmla="val 463"/>
              <a:gd name="adj2" fmla="val 63799"/>
            </a:avLst>
          </a:prstGeom>
          <a:solidFill>
            <a:srgbClr val="F9AC08"/>
          </a:solidFill>
          <a:ln w="9525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677" y="2025517"/>
            <a:ext cx="634600" cy="6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ctrTitle"/>
          </p:nvPr>
        </p:nvSpPr>
        <p:spPr>
          <a:xfrm>
            <a:off x="1114652" y="2279651"/>
            <a:ext cx="6914699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200" dirty="0">
                <a:solidFill>
                  <a:srgbClr val="FFD966"/>
                </a:solidFill>
                <a:latin typeface="Shadows Into Light"/>
                <a:cs typeface="Shadows Into Light"/>
              </a:rPr>
              <a:t>80+ Interviews</a:t>
            </a:r>
          </a:p>
        </p:txBody>
      </p:sp>
      <p:sp>
        <p:nvSpPr>
          <p:cNvPr id="450" name="Shape 450"/>
          <p:cNvSpPr txBox="1">
            <a:spLocks noGrp="1"/>
          </p:cNvSpPr>
          <p:nvPr>
            <p:ph type="subTitle" idx="1"/>
          </p:nvPr>
        </p:nvSpPr>
        <p:spPr>
          <a:xfrm>
            <a:off x="1162252" y="3396851"/>
            <a:ext cx="6914699" cy="26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arela Round"/>
                <a:cs typeface="Varela Round"/>
              </a:rPr>
              <a:t>Students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arela Round"/>
                <a:cs typeface="Varela Round"/>
              </a:rPr>
              <a:t>Teachers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 dirty="0">
                <a:solidFill>
                  <a:schemeClr val="lt1"/>
                </a:solidFill>
                <a:latin typeface="Varela Round"/>
                <a:cs typeface="Varela Round"/>
              </a:rPr>
              <a:t>Parents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arela Round"/>
                <a:cs typeface="Varela Round"/>
              </a:rPr>
              <a:t>Volunteers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FFFF"/>
                </a:solidFill>
                <a:latin typeface="Varela Round"/>
                <a:cs typeface="Varela Round"/>
              </a:rPr>
              <a:t>ESL Experts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hape 4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8476" y="1808000"/>
            <a:ext cx="1947050" cy="20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 txBox="1">
            <a:spLocks noGrp="1"/>
          </p:cNvSpPr>
          <p:nvPr>
            <p:ph type="subTitle" idx="1"/>
          </p:nvPr>
        </p:nvSpPr>
        <p:spPr>
          <a:xfrm>
            <a:off x="1650450" y="38105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>
                <a:solidFill>
                  <a:srgbClr val="01ABC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Meet Arjun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2053</Words>
  <Application>Microsoft Macintosh PowerPoint</Application>
  <PresentationFormat>On-screen Show (4:3)</PresentationFormat>
  <Paragraphs>395</Paragraphs>
  <Slides>57</Slides>
  <Notes>57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Trinculo template</vt:lpstr>
      <vt:lpstr>Trinculo template</vt:lpstr>
      <vt:lpstr>Trinculo template</vt:lpstr>
      <vt:lpstr>Trinculo template</vt:lpstr>
      <vt:lpstr>Trinculo template</vt:lpstr>
      <vt:lpstr>Trinculo template</vt:lpstr>
      <vt:lpstr>Trinculo template</vt:lpstr>
      <vt:lpstr>Trinculo template</vt:lpstr>
      <vt:lpstr>Flyover</vt:lpstr>
      <vt:lpstr>New Delhi, India</vt:lpstr>
      <vt:lpstr>Mumbai, India</vt:lpstr>
      <vt:lpstr>208 Million</vt:lpstr>
      <vt:lpstr>PowerPoint Presentation</vt:lpstr>
      <vt:lpstr> Mission</vt:lpstr>
      <vt:lpstr> Needs Assessment</vt:lpstr>
      <vt:lpstr>80+ Interviews</vt:lpstr>
      <vt:lpstr>PowerPoint Presentation</vt:lpstr>
      <vt:lpstr>PowerPoint Presentation</vt:lpstr>
      <vt:lpstr>PowerPoint Presentation</vt:lpstr>
      <vt:lpstr>PowerPoint Presentation</vt:lpstr>
      <vt:lpstr>Arjun’s classroom </vt:lpstr>
      <vt:lpstr>Insights</vt:lpstr>
      <vt:lpstr> Solution</vt:lpstr>
      <vt:lpstr>Solution</vt:lpstr>
      <vt:lpstr>Live Sessions</vt:lpstr>
      <vt:lpstr>Recorded Sessions</vt:lpstr>
      <vt:lpstr>Integrated Solution</vt:lpstr>
      <vt:lpstr>Flyover</vt:lpstr>
      <vt:lpstr> Demo</vt:lpstr>
      <vt:lpstr>Web Interface</vt:lpstr>
      <vt:lpstr>Live Session</vt:lpstr>
      <vt:lpstr>Recorded Session - Hotline</vt:lpstr>
      <vt:lpstr>Design Process</vt:lpstr>
      <vt:lpstr>Synthesis</vt:lpstr>
      <vt:lpstr>Low Fidelity Prototype</vt:lpstr>
      <vt:lpstr>High Fidelity Prototype</vt:lpstr>
      <vt:lpstr>Key Feature 1: Details of the Student</vt:lpstr>
      <vt:lpstr>PowerPoint Presentation</vt:lpstr>
      <vt:lpstr>Key Feature 1: Details of the Student</vt:lpstr>
      <vt:lpstr>Key Feature 1: Details of the Student</vt:lpstr>
      <vt:lpstr>Key Feature 2: One tool for conducting a session</vt:lpstr>
      <vt:lpstr>Key Feature 2: One tool for conducting a session</vt:lpstr>
      <vt:lpstr>Key Feature 2: One tool for conducting a session</vt:lpstr>
      <vt:lpstr>Content Design</vt:lpstr>
      <vt:lpstr>Usability Test</vt:lpstr>
      <vt:lpstr>Usability Test Cycle</vt:lpstr>
      <vt:lpstr>Key Findings from Testing</vt:lpstr>
      <vt:lpstr>Impact</vt:lpstr>
      <vt:lpstr>Social Impact</vt:lpstr>
      <vt:lpstr>Next Steps</vt:lpstr>
      <vt:lpstr>Next Steps &amp; Challenges </vt:lpstr>
      <vt:lpstr> Flyover</vt:lpstr>
      <vt:lpstr>Team</vt:lpstr>
      <vt:lpstr>Thanks!</vt:lpstr>
      <vt:lpstr>Tech Stack</vt:lpstr>
      <vt:lpstr>1.5 USD (100 INR)</vt:lpstr>
      <vt:lpstr>Pilot</vt:lpstr>
      <vt:lpstr>Vision</vt:lpstr>
      <vt:lpstr>Sustainability</vt:lpstr>
      <vt:lpstr>Success Factors</vt:lpstr>
      <vt:lpstr>Concept Validation</vt:lpstr>
      <vt:lpstr>PowerPoint Presentation</vt:lpstr>
      <vt:lpstr>Appendix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Flyover</dc:title>
  <cp:lastModifiedBy>Sufia Siddiqui</cp:lastModifiedBy>
  <cp:revision>7</cp:revision>
  <dcterms:modified xsi:type="dcterms:W3CDTF">2015-05-14T23:46:32Z</dcterms:modified>
</cp:coreProperties>
</file>