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Archivo Narrow"/>
      <p:regular r:id="rId21"/>
      <p:bold r:id="rId22"/>
      <p:italic r:id="rId23"/>
      <p:boldItalic r:id="rId24"/>
    </p:embeddedFont>
    <p:embeddedFont>
      <p:font typeface="Roboto"/>
      <p:regular r:id="rId25"/>
      <p:bold r:id="rId26"/>
      <p:italic r:id="rId27"/>
      <p:boldItalic r:id="rId28"/>
    </p:embeddedFont>
    <p:embeddedFont>
      <p:font typeface="Russo One"/>
      <p:regular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4669412-12B6-4F99-B2D9-BE9C929FBCD4}">
  <a:tblStyle styleId="{44669412-12B6-4F99-B2D9-BE9C929FBCD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ArchivoNarrow-bold.fntdata"/><Relationship Id="rId21" Type="http://schemas.openxmlformats.org/officeDocument/2006/relationships/font" Target="fonts/ArchivoNarrow-regular.fntdata"/><Relationship Id="rId24" Type="http://schemas.openxmlformats.org/officeDocument/2006/relationships/font" Target="fonts/ArchivoNarrow-boldItalic.fntdata"/><Relationship Id="rId23" Type="http://schemas.openxmlformats.org/officeDocument/2006/relationships/font" Target="fonts/ArchivoNarrow-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ussoOne-regular.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e17fb1d8fd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e17fb1d8fd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22c23259334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22c23259334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rPr lang="en">
                <a:solidFill>
                  <a:schemeClr val="dk1"/>
                </a:solidFill>
              </a:rPr>
              <a:t>I am going to talk about the high level architecture and security considerations for stratus.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2b49a77c7e_1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22b49a77c7e_1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Stratus was built to be minimalistic and the high level architecture demonstrates this: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presentation layer is a standard website built using Ruby on Rails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business logic layer is also written in ruby on rails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permissions templates are basic markup language files stored on github so that they can be easily maintained, updated, and upgraded. </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In the future open source contributions could be allowed to crowdsource the creation of new templates.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And all of this interacts directly with the cloud identity and access management service, in the demonstration case that is AWS RDS but can be easily extended to support other cloud platforms and services.</a:t>
            </a:r>
            <a:endParaRPr>
              <a:solidFill>
                <a:schemeClr val="dk1"/>
              </a:solidFill>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The presentation layer is a standard website built using Ruby on Rails</a:t>
            </a:r>
            <a:endParaRPr/>
          </a:p>
          <a:p>
            <a:pPr indent="-298450" lvl="0" marL="457200" rtl="0" algn="l">
              <a:spcBef>
                <a:spcPts val="0"/>
              </a:spcBef>
              <a:spcAft>
                <a:spcPts val="0"/>
              </a:spcAft>
              <a:buSzPts val="1100"/>
              <a:buChar char="●"/>
            </a:pPr>
            <a:r>
              <a:rPr lang="en"/>
              <a:t>The business logic layer is also written in ruby on rails </a:t>
            </a:r>
            <a:endParaRPr/>
          </a:p>
          <a:p>
            <a:pPr indent="-298450" lvl="0" marL="457200" rtl="0" algn="l">
              <a:spcBef>
                <a:spcPts val="0"/>
              </a:spcBef>
              <a:spcAft>
                <a:spcPts val="0"/>
              </a:spcAft>
              <a:buSzPts val="1100"/>
              <a:buChar char="●"/>
            </a:pPr>
            <a:r>
              <a:rPr lang="en"/>
              <a:t>The permissions templates are stored on github so that they can be easily </a:t>
            </a:r>
            <a:r>
              <a:rPr lang="en"/>
              <a:t>maintained</a:t>
            </a:r>
            <a:r>
              <a:rPr lang="en"/>
              <a:t>, updated, and </a:t>
            </a:r>
            <a:r>
              <a:rPr lang="en"/>
              <a:t>upgraded</a:t>
            </a:r>
            <a:r>
              <a:rPr lang="en"/>
              <a:t>. In the future open source contributions could be allowed to crowdsource the creation of new templates.</a:t>
            </a:r>
            <a:endParaRPr/>
          </a:p>
          <a:p>
            <a:pPr indent="-298450" lvl="0" marL="457200" rtl="0" algn="l">
              <a:spcBef>
                <a:spcPts val="0"/>
              </a:spcBef>
              <a:spcAft>
                <a:spcPts val="0"/>
              </a:spcAft>
              <a:buSzPts val="1100"/>
              <a:buChar char="●"/>
            </a:pPr>
            <a:r>
              <a:rPr lang="en"/>
              <a:t>And all of this interacts directly with the cloud identity and access management service, in the demonstration case that is AWS RDS but can be easily extended to support other cloud platforms.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219d6c316a8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219d6c316a8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Using the STRIDE Framework we examined possible threats to the STRATUS application at each layer.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At the presentation layer we did not identify any tampering, information disclosure, or repudiation threats </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because the data entry is minimal for both user types and all transactions are recorded and the user’s session is encrypted.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However, there are a few threats to be considered:</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The system needs to be deployed behind an existing single-sign-on authentication with multi-factor authentication.</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Denial of service is a realistic threat because it is a basic web application, however the application is easy to re-deploy and the risk is minimized by Stratus not being the source of truth for users permissions. Meaning that a manager could still go into AWS and adjust permissions manually.</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Lastly cross site scripting attacks could result in the elevation of privileges for an attacker.</a:t>
            </a:r>
            <a:endParaRPr>
              <a:solidFill>
                <a:schemeClr val="dk1"/>
              </a:solidFill>
            </a:endParaRPr>
          </a:p>
          <a:p>
            <a:pPr indent="0" lvl="0" marL="457200" rtl="0" algn="l">
              <a:spcBef>
                <a:spcPts val="0"/>
              </a:spcBef>
              <a:spcAft>
                <a:spcPts val="0"/>
              </a:spcAft>
              <a:buNone/>
            </a:pPr>
            <a:r>
              <a:t/>
            </a:r>
            <a:endParaRPr/>
          </a:p>
          <a:p>
            <a:pPr indent="-298450" lvl="0" marL="457200" rtl="0" algn="l">
              <a:spcBef>
                <a:spcPts val="0"/>
              </a:spcBef>
              <a:spcAft>
                <a:spcPts val="0"/>
              </a:spcAft>
              <a:buSzPts val="1100"/>
              <a:buChar char="●"/>
            </a:pPr>
            <a:r>
              <a:rPr lang="en"/>
              <a:t>We’ll start with the presentation layer:</a:t>
            </a:r>
            <a:endParaRPr/>
          </a:p>
          <a:p>
            <a:pPr indent="-298450" lvl="1" marL="914400" rtl="0" algn="l">
              <a:spcBef>
                <a:spcPts val="0"/>
              </a:spcBef>
              <a:spcAft>
                <a:spcPts val="0"/>
              </a:spcAft>
              <a:buSzPts val="1100"/>
              <a:buChar char="○"/>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219d6c316a8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219d6c316a8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rPr lang="en">
                <a:solidFill>
                  <a:schemeClr val="dk1"/>
                </a:solidFill>
              </a:rPr>
              <a:t>At the business logic and permission templates layer we did not identify any spoofing, repudiation, information disclosure, or elevation of privilege threats.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However there are a couple of threats to be aware of:</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The permission templates are vulnerable to tampering. For instance if a malicious actor was able to insert a modified template that included elevated privileges, but displayed as a different permission set and no one reviewed the change they could obtain escalated privileges. (So both tampering and elevated privileges on this one)</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DDOS continues to be a threat with a similar mitigation to the frontend.</a:t>
            </a:r>
            <a:endParaRPr>
              <a:solidFill>
                <a:schemeClr val="dk1"/>
              </a:solidFill>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The presentation layer is a standard website built using Ruby on Rails</a:t>
            </a:r>
            <a:endParaRPr/>
          </a:p>
          <a:p>
            <a:pPr indent="-298450" lvl="0" marL="457200" rtl="0" algn="l">
              <a:spcBef>
                <a:spcPts val="0"/>
              </a:spcBef>
              <a:spcAft>
                <a:spcPts val="0"/>
              </a:spcAft>
              <a:buSzPts val="1100"/>
              <a:buChar char="●"/>
            </a:pPr>
            <a:r>
              <a:rPr lang="en"/>
              <a:t>The business logic layer is also written in ruby on rails </a:t>
            </a:r>
            <a:endParaRPr/>
          </a:p>
          <a:p>
            <a:pPr indent="-298450" lvl="0" marL="457200" rtl="0" algn="l">
              <a:spcBef>
                <a:spcPts val="0"/>
              </a:spcBef>
              <a:spcAft>
                <a:spcPts val="0"/>
              </a:spcAft>
              <a:buSzPts val="1100"/>
              <a:buChar char="●"/>
            </a:pPr>
            <a:r>
              <a:rPr lang="en"/>
              <a:t>The permissions templates are stored on github so that they can be easily maintained, updated, and upgraded. In the future open source contributions could be allowed to crowdsource the creation of new templates.</a:t>
            </a:r>
            <a:endParaRPr/>
          </a:p>
          <a:p>
            <a:pPr indent="-298450" lvl="0" marL="457200" rtl="0" algn="l">
              <a:spcBef>
                <a:spcPts val="0"/>
              </a:spcBef>
              <a:spcAft>
                <a:spcPts val="0"/>
              </a:spcAft>
              <a:buSzPts val="1100"/>
              <a:buChar char="●"/>
            </a:pPr>
            <a:r>
              <a:rPr lang="en"/>
              <a:t>And all of this interacts directly with the cloud identity and access management service, in the demonstration case that is AWS RDS but can be easily extended to support other cloud platforms.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219d6c316a8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219d6c316a8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rPr lang="en">
                <a:solidFill>
                  <a:schemeClr val="dk1"/>
                </a:solidFill>
              </a:rPr>
              <a:t>Lastly, at the AWS RDS/IAM and handoff from application to AWS layer we did not identify tampering or repudiation threats.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The threats that we did identify:</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Spoofing and escalated privileges have a similar threat profile. If an attacker is able to get access to the AWS keys required to interact with the identity management system they would have full control to make changes to the source of truth.</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We will mitigate this threat by creating a system to frequently rotate the AWS access keys so that any exposure to this threat is minimized.</a:t>
            </a:r>
            <a:endParaRPr>
              <a:solidFill>
                <a:schemeClr val="dk1"/>
              </a:solidFill>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The presentation layer is a standard website built using Ruby on Rails</a:t>
            </a:r>
            <a:endParaRPr/>
          </a:p>
          <a:p>
            <a:pPr indent="-298450" lvl="0" marL="457200" rtl="0" algn="l">
              <a:spcBef>
                <a:spcPts val="0"/>
              </a:spcBef>
              <a:spcAft>
                <a:spcPts val="0"/>
              </a:spcAft>
              <a:buSzPts val="1100"/>
              <a:buChar char="●"/>
            </a:pPr>
            <a:r>
              <a:rPr lang="en"/>
              <a:t>The business logic layer is also written in ruby on rails </a:t>
            </a:r>
            <a:endParaRPr/>
          </a:p>
          <a:p>
            <a:pPr indent="-298450" lvl="0" marL="457200" rtl="0" algn="l">
              <a:spcBef>
                <a:spcPts val="0"/>
              </a:spcBef>
              <a:spcAft>
                <a:spcPts val="0"/>
              </a:spcAft>
              <a:buSzPts val="1100"/>
              <a:buChar char="●"/>
            </a:pPr>
            <a:r>
              <a:rPr lang="en"/>
              <a:t>The permissions templates are stored on github so that they can be easily maintained, updated, and upgraded. In the future open source contributions could be allowed to crowdsource the creation of new templates.</a:t>
            </a:r>
            <a:endParaRPr/>
          </a:p>
          <a:p>
            <a:pPr indent="-298450" lvl="0" marL="457200" rtl="0" algn="l">
              <a:spcBef>
                <a:spcPts val="0"/>
              </a:spcBef>
              <a:spcAft>
                <a:spcPts val="0"/>
              </a:spcAft>
              <a:buSzPts val="1100"/>
              <a:buChar char="●"/>
            </a:pPr>
            <a:r>
              <a:rPr lang="en"/>
              <a:t>And all of this interacts directly with the cloud identity and access management service, in the demonstration case that is AWS RDS but can be easily extended to support other cloud platforms.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22c23259334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22c23259334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rPr lang="en">
                <a:solidFill>
                  <a:schemeClr val="dk1"/>
                </a:solidFill>
              </a:rPr>
              <a:t>Stratus was created to enable more secure cloud environments by making least privilege principles simple to apply. For now we have focused on AWS and RDS but in the future the addition of more cloud providers and cloud services will enable businesses to better protect their digital assets.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We would appreciate any feedback or questions that you might have!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Thank you</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09d3bcfb3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09d3bcfb3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09d3bcfb31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209d3bcfb31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rPr lang="en">
                <a:solidFill>
                  <a:schemeClr val="dk1"/>
                </a:solidFill>
              </a:rPr>
              <a:t>For over a decade now technologists have acknowledged that the cloud is the future of computing for all kinds of technology workloads. As a result many businesses have begun and completed migrations of critical workloads to this new computing paradigm. However, moving to the cloud creates a number of challenges for businesses who have not consumed computing in this way before. Particularly concerning is the complexity involved in managing access and permissions to cloud environments.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Simultaneously, the number of data breaches that businesses are experiencing have been increasing drastically. In 2022, it was determined that 50% of all breaches were a result of compromised user credentials. A significant portion of the risk associated with this number is driven by permission over provisioning and lack of de-provisioning.</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The least privilege principle, a user or entity should only have access to the specific data, resources and applications needed to complete a required task, is a way to protect the cloud environment but is difficult to apply for the same reasons that over provisioning exists.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Basically, in order for a user to complete any given task it is extremely complex to determine which combination of cloud permissions are needed which forces administrators to, permanently, grant broad permissions to ensure that tasks can be executed.</a:t>
            </a:r>
            <a:endParaRPr>
              <a:solidFill>
                <a:schemeClr val="dk1"/>
              </a:solidFill>
            </a:endParaRPr>
          </a:p>
          <a:p>
            <a:pPr indent="0" lvl="0" marL="457200" rtl="0" algn="l">
              <a:lnSpc>
                <a:spcPct val="115000"/>
              </a:lnSpc>
              <a:spcBef>
                <a:spcPts val="0"/>
              </a:spcBef>
              <a:spcAft>
                <a:spcPts val="1200"/>
              </a:spcAft>
              <a:buNone/>
            </a:pPr>
            <a:r>
              <a:t/>
            </a:r>
            <a:endParaRPr sz="1300">
              <a:solidFill>
                <a:schemeClr val="dk1"/>
              </a:solidFill>
              <a:latin typeface="Archivo Narrow"/>
              <a:ea typeface="Archivo Narrow"/>
              <a:cs typeface="Archivo Narrow"/>
              <a:sym typeface="Archivo Narrow"/>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1e15781cd12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1e15781cd12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rPr lang="en">
                <a:solidFill>
                  <a:schemeClr val="dk1"/>
                </a:solidFill>
              </a:rPr>
              <a:t>Is our “guiding light” and driving force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The principle of least privilege is a design principle that ensures privileged users are able to complete the tasks associated with their roles and no more. Limiting privileges and permissions minimizes the harm that a malicious or otherwise compromised user can do.</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f2aaa8a20c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f2aaa8a20c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rPr lang="en">
                <a:solidFill>
                  <a:schemeClr val="dk1"/>
                </a:solidFill>
              </a:rPr>
              <a:t>Stratus was created to address complexity and encourage the use of least privilege principles in order to create a more secure cloud environment.</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2b49a77c7e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22b49a77c7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Your company, like most others, are utilizing cloud computing in relation to your critical workloads.</a:t>
            </a:r>
            <a:endParaRPr/>
          </a:p>
          <a:p>
            <a:pPr indent="-298450" lvl="0" marL="457200" rtl="0" algn="l">
              <a:spcBef>
                <a:spcPts val="0"/>
              </a:spcBef>
              <a:spcAft>
                <a:spcPts val="0"/>
              </a:spcAft>
              <a:buSzPts val="1100"/>
              <a:buChar char="●"/>
            </a:pPr>
            <a:r>
              <a:rPr lang="en"/>
              <a:t>Your managers and employees are able to access key cloud infrastructure when they need to.</a:t>
            </a:r>
            <a:endParaRPr/>
          </a:p>
          <a:p>
            <a:pPr indent="-298450" lvl="0" marL="457200" rtl="0" algn="l">
              <a:spcBef>
                <a:spcPts val="0"/>
              </a:spcBef>
              <a:spcAft>
                <a:spcPts val="0"/>
              </a:spcAft>
              <a:buSzPts val="1100"/>
              <a:buChar char="●"/>
            </a:pPr>
            <a:r>
              <a:rPr lang="en"/>
              <a:t>However, overprovisioning, a lack of de-provisioning, and adherence to least privilege means that your managers and employees cannot immediately access what they need without a long bureaucratic process that assesses each individual privilege</a:t>
            </a:r>
            <a:endParaRPr/>
          </a:p>
          <a:p>
            <a:pPr indent="-298450" lvl="0" marL="457200" rtl="0" algn="l">
              <a:spcBef>
                <a:spcPts val="0"/>
              </a:spcBef>
              <a:spcAft>
                <a:spcPts val="0"/>
              </a:spcAft>
              <a:buSzPts val="1100"/>
              <a:buChar char="●"/>
            </a:pPr>
            <a:r>
              <a:rPr lang="en"/>
              <a:t>This slows your operations to a snail’s pace - or you risk security of your most critical workloads </a:t>
            </a:r>
            <a:endParaRPr/>
          </a:p>
          <a:p>
            <a:pPr indent="-298450" lvl="0" marL="457200" rtl="0" algn="l">
              <a:spcBef>
                <a:spcPts val="0"/>
              </a:spcBef>
              <a:spcAft>
                <a:spcPts val="0"/>
              </a:spcAft>
              <a:buSzPts val="1100"/>
              <a:buChar char="●"/>
            </a:pPr>
            <a:r>
              <a:rPr lang="en"/>
              <a:t>But imagine if there was a simple way for employees and their </a:t>
            </a:r>
            <a:r>
              <a:rPr lang="en"/>
              <a:t>managers</a:t>
            </a:r>
            <a:r>
              <a:rPr lang="en"/>
              <a:t> to actively manage user permissions, for a specific amount of time, while ensuring that they adhere to least privilege principles.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 you are about to see - </a:t>
            </a:r>
            <a:endParaRPr/>
          </a:p>
          <a:p>
            <a:pPr indent="0" lvl="0" marL="0" rtl="0" algn="l">
              <a:spcBef>
                <a:spcPts val="0"/>
              </a:spcBef>
              <a:spcAft>
                <a:spcPts val="0"/>
              </a:spcAft>
              <a:buNone/>
            </a:pPr>
            <a:r>
              <a:rPr lang="en"/>
              <a:t>Coordinate with coby </a:t>
            </a:r>
            <a:endParaRPr/>
          </a:p>
          <a:p>
            <a:pPr indent="-298450" lvl="0" marL="457200" rtl="0" algn="l">
              <a:spcBef>
                <a:spcPts val="0"/>
              </a:spcBef>
              <a:spcAft>
                <a:spcPts val="0"/>
              </a:spcAft>
              <a:buSzPts val="1100"/>
              <a:buChar char="●"/>
            </a:pPr>
            <a:r>
              <a:rPr lang="en"/>
              <a:t>Read only permission being provided  request for 24, deny, approve for 6</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cc9050bdf8_0_3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cc9050bdf8_0_3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Coby is now going to show these functional designs in action!</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0a160e4908_0_3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20a160e4908_0_3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Stratus allows for a simple process to authorize users permissions.  We also have the capability to customize each instance, this will allow for data protection enabling which with prohibit users from being able to delete/misuse any data.  We also have the ability to identify which way users will </a:t>
            </a:r>
            <a:r>
              <a:rPr lang="en"/>
              <a:t>authenticate prior to being allowed into the RDS database.  This can be done via password authentication or a specific role.  Additionally, we have the ability to enforce identity based policies that deny all permissions based on default to a set amount of limited rules for the user. Lastly, if you’d like the ability to limit access that is given within your IAM users, you can select the policy with the least privileges for the user to do the specific work they need to.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2bd536299d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22bd536299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Stratus is great because of the defined policies it allows for your users enables you to scale this process to a much larger audience for similar tasks/projects.  Doing this will reduce workloads of managers and lower the administrative burden.  Within Stratus, we can apply read replicas that will allow you to scale out beyond specific capacity constraints of a single DB </a:t>
            </a:r>
            <a:r>
              <a:rPr lang="en"/>
              <a:t>insurance</a:t>
            </a:r>
            <a:r>
              <a:rPr lang="en"/>
              <a:t> for read heavy workloads. </a:t>
            </a:r>
            <a:r>
              <a:rPr lang="en" sz="1050">
                <a:solidFill>
                  <a:srgbClr val="333333"/>
                </a:solidFill>
              </a:rPr>
              <a:t>The automated backup feature of Amazon RDS enables point-in-time recovery for your database instance. Amazon RDS will back up your database and transaction logs and store both for a user-specified retention period. This allows you to restore your database instance to any second during your retention period, up to the last 5 minutes.  Amazon RDS allows you to encrypt your databases using keys you manage through the KMS.  Amazon RDS supports Transparent Data Encryption and also supports the use of SSL to secure data in transit. Compared to other tools out there, Stratus offers an out of the box solution at a fraction of the cost.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 Id="rId3"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 Id="rId3"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25.png"/><Relationship Id="rId4" Type="http://schemas.openxmlformats.org/officeDocument/2006/relationships/image" Target="../media/image6.png"/><Relationship Id="rId5"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2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 Id="rId3"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25.pn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yoMsr" TargetMode="External"/><Relationship Id="rId5" Type="http://schemas.openxmlformats.org/officeDocument/2006/relationships/hyperlink" Target="http://bit.ly/2TtBDfr" TargetMode="Externa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 Id="rId3"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2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2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4334412" y="935775"/>
            <a:ext cx="4089600" cy="2809200"/>
          </a:xfrm>
          <a:prstGeom prst="rect">
            <a:avLst/>
          </a:prstGeom>
          <a:effectLst>
            <a:outerShdw blurRad="57150" rotWithShape="0" algn="bl" dir="5400000" dist="19050">
              <a:schemeClr val="lt1">
                <a:alpha val="50000"/>
              </a:schemeClr>
            </a:outerShdw>
          </a:effectLst>
        </p:spPr>
        <p:txBody>
          <a:bodyPr anchorCtr="0" anchor="ctr" bIns="91425" lIns="91425" spcFirstLastPara="1" rIns="91425" wrap="square" tIns="91425">
            <a:noAutofit/>
          </a:bodyPr>
          <a:lstStyle>
            <a:lvl1pPr lvl="0" algn="ctr">
              <a:lnSpc>
                <a:spcPct val="90000"/>
              </a:lnSpc>
              <a:spcBef>
                <a:spcPts val="0"/>
              </a:spcBef>
              <a:spcAft>
                <a:spcPts val="0"/>
              </a:spcAft>
              <a:buSzPts val="5200"/>
              <a:buNone/>
              <a:defRPr sz="5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0" name="Google Shape;10;p2"/>
          <p:cNvSpPr txBox="1"/>
          <p:nvPr>
            <p:ph idx="1" type="subTitle"/>
          </p:nvPr>
        </p:nvSpPr>
        <p:spPr>
          <a:xfrm>
            <a:off x="4334400" y="3744975"/>
            <a:ext cx="4089600" cy="4515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2" name="Shape 42"/>
        <p:cNvGrpSpPr/>
        <p:nvPr/>
      </p:nvGrpSpPr>
      <p:grpSpPr>
        <a:xfrm>
          <a:off x="0" y="0"/>
          <a:ext cx="0" cy="0"/>
          <a:chOff x="0" y="0"/>
          <a:chExt cx="0" cy="0"/>
        </a:xfrm>
      </p:grpSpPr>
      <p:sp>
        <p:nvSpPr>
          <p:cNvPr id="43" name="Google Shape;43;p11"/>
          <p:cNvSpPr txBox="1"/>
          <p:nvPr>
            <p:ph hasCustomPrompt="1" type="title"/>
          </p:nvPr>
        </p:nvSpPr>
        <p:spPr>
          <a:xfrm>
            <a:off x="720000" y="1677900"/>
            <a:ext cx="5294700" cy="1281600"/>
          </a:xfrm>
          <a:prstGeom prst="rect">
            <a:avLst/>
          </a:prstGeom>
        </p:spPr>
        <p:txBody>
          <a:bodyPr anchorCtr="0" anchor="ctr" bIns="91425" lIns="91425" spcFirstLastPara="1" rIns="91425" wrap="square" tIns="91425">
            <a:noAutofit/>
          </a:bodyPr>
          <a:lstStyle>
            <a:lvl1pPr lvl="0" rtl="0">
              <a:spcBef>
                <a:spcPts val="0"/>
              </a:spcBef>
              <a:spcAft>
                <a:spcPts val="0"/>
              </a:spcAft>
              <a:buSzPts val="9600"/>
              <a:buNone/>
              <a:defRPr sz="7600"/>
            </a:lvl1pPr>
            <a:lvl2pPr lvl="1" rtl="0" algn="ctr">
              <a:spcBef>
                <a:spcPts val="0"/>
              </a:spcBef>
              <a:spcAft>
                <a:spcPts val="0"/>
              </a:spcAft>
              <a:buSzPts val="9600"/>
              <a:buNone/>
              <a:defRPr sz="9600"/>
            </a:lvl2pPr>
            <a:lvl3pPr lvl="2" rtl="0" algn="ctr">
              <a:spcBef>
                <a:spcPts val="0"/>
              </a:spcBef>
              <a:spcAft>
                <a:spcPts val="0"/>
              </a:spcAft>
              <a:buSzPts val="9600"/>
              <a:buNone/>
              <a:defRPr sz="9600"/>
            </a:lvl3pPr>
            <a:lvl4pPr lvl="3" rtl="0" algn="ctr">
              <a:spcBef>
                <a:spcPts val="0"/>
              </a:spcBef>
              <a:spcAft>
                <a:spcPts val="0"/>
              </a:spcAft>
              <a:buSzPts val="9600"/>
              <a:buNone/>
              <a:defRPr sz="9600"/>
            </a:lvl4pPr>
            <a:lvl5pPr lvl="4" rtl="0" algn="ctr">
              <a:spcBef>
                <a:spcPts val="0"/>
              </a:spcBef>
              <a:spcAft>
                <a:spcPts val="0"/>
              </a:spcAft>
              <a:buSzPts val="9600"/>
              <a:buNone/>
              <a:defRPr sz="9600"/>
            </a:lvl5pPr>
            <a:lvl6pPr lvl="5" rtl="0" algn="ctr">
              <a:spcBef>
                <a:spcPts val="0"/>
              </a:spcBef>
              <a:spcAft>
                <a:spcPts val="0"/>
              </a:spcAft>
              <a:buSzPts val="9600"/>
              <a:buNone/>
              <a:defRPr sz="9600"/>
            </a:lvl6pPr>
            <a:lvl7pPr lvl="6" rtl="0" algn="ctr">
              <a:spcBef>
                <a:spcPts val="0"/>
              </a:spcBef>
              <a:spcAft>
                <a:spcPts val="0"/>
              </a:spcAft>
              <a:buSzPts val="9600"/>
              <a:buNone/>
              <a:defRPr sz="9600"/>
            </a:lvl7pPr>
            <a:lvl8pPr lvl="7" rtl="0" algn="ctr">
              <a:spcBef>
                <a:spcPts val="0"/>
              </a:spcBef>
              <a:spcAft>
                <a:spcPts val="0"/>
              </a:spcAft>
              <a:buSzPts val="9600"/>
              <a:buNone/>
              <a:defRPr sz="9600"/>
            </a:lvl8pPr>
            <a:lvl9pPr lvl="8" rtl="0" algn="ctr">
              <a:spcBef>
                <a:spcPts val="0"/>
              </a:spcBef>
              <a:spcAft>
                <a:spcPts val="0"/>
              </a:spcAft>
              <a:buSzPts val="9600"/>
              <a:buNone/>
              <a:defRPr sz="9600"/>
            </a:lvl9pPr>
          </a:lstStyle>
          <a:p>
            <a:r>
              <a:t>xx%</a:t>
            </a:r>
          </a:p>
        </p:txBody>
      </p:sp>
      <p:sp>
        <p:nvSpPr>
          <p:cNvPr id="44" name="Google Shape;44;p11"/>
          <p:cNvSpPr txBox="1"/>
          <p:nvPr>
            <p:ph idx="1" type="subTitle"/>
          </p:nvPr>
        </p:nvSpPr>
        <p:spPr>
          <a:xfrm>
            <a:off x="720000" y="2954250"/>
            <a:ext cx="5294700" cy="489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45" name="Shape 45"/>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46" name="Shape 46"/>
        <p:cNvGrpSpPr/>
        <p:nvPr/>
      </p:nvGrpSpPr>
      <p:grpSpPr>
        <a:xfrm>
          <a:off x="0" y="0"/>
          <a:ext cx="0" cy="0"/>
          <a:chOff x="0" y="0"/>
          <a:chExt cx="0" cy="0"/>
        </a:xfrm>
      </p:grpSpPr>
      <p:sp>
        <p:nvSpPr>
          <p:cNvPr id="47" name="Google Shape;47;p13"/>
          <p:cNvSpPr txBox="1"/>
          <p:nvPr>
            <p:ph type="title"/>
          </p:nvPr>
        </p:nvSpPr>
        <p:spPr>
          <a:xfrm>
            <a:off x="720000" y="1818975"/>
            <a:ext cx="25353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000"/>
              <a:buNone/>
              <a:defRPr sz="18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48" name="Google Shape;48;p13"/>
          <p:cNvSpPr txBox="1"/>
          <p:nvPr>
            <p:ph hasCustomPrompt="1" idx="2" type="title"/>
          </p:nvPr>
        </p:nvSpPr>
        <p:spPr>
          <a:xfrm>
            <a:off x="720000" y="1225800"/>
            <a:ext cx="1275300" cy="5934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9" name="Google Shape;49;p13"/>
          <p:cNvSpPr txBox="1"/>
          <p:nvPr>
            <p:ph idx="1" type="subTitle"/>
          </p:nvPr>
        </p:nvSpPr>
        <p:spPr>
          <a:xfrm>
            <a:off x="720000" y="2329300"/>
            <a:ext cx="18486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50" name="Google Shape;50;p13"/>
          <p:cNvSpPr txBox="1"/>
          <p:nvPr>
            <p:ph idx="3" type="title"/>
          </p:nvPr>
        </p:nvSpPr>
        <p:spPr>
          <a:xfrm>
            <a:off x="3384451" y="1818975"/>
            <a:ext cx="25353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000"/>
              <a:buNone/>
              <a:defRPr sz="18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51" name="Google Shape;51;p13"/>
          <p:cNvSpPr txBox="1"/>
          <p:nvPr>
            <p:ph hasCustomPrompt="1" idx="4" type="title"/>
          </p:nvPr>
        </p:nvSpPr>
        <p:spPr>
          <a:xfrm>
            <a:off x="3384439" y="1225800"/>
            <a:ext cx="1275300" cy="5934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2" name="Google Shape;52;p13"/>
          <p:cNvSpPr txBox="1"/>
          <p:nvPr>
            <p:ph idx="5" type="subTitle"/>
          </p:nvPr>
        </p:nvSpPr>
        <p:spPr>
          <a:xfrm>
            <a:off x="3384439" y="2329300"/>
            <a:ext cx="18486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53" name="Google Shape;53;p13"/>
          <p:cNvSpPr txBox="1"/>
          <p:nvPr>
            <p:ph idx="6" type="title"/>
          </p:nvPr>
        </p:nvSpPr>
        <p:spPr>
          <a:xfrm>
            <a:off x="6048875" y="1818975"/>
            <a:ext cx="25353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000"/>
              <a:buNone/>
              <a:defRPr sz="18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54" name="Google Shape;54;p13"/>
          <p:cNvSpPr txBox="1"/>
          <p:nvPr>
            <p:ph hasCustomPrompt="1" idx="7" type="title"/>
          </p:nvPr>
        </p:nvSpPr>
        <p:spPr>
          <a:xfrm>
            <a:off x="6048879" y="1225800"/>
            <a:ext cx="1275300" cy="5934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5" name="Google Shape;55;p13"/>
          <p:cNvSpPr txBox="1"/>
          <p:nvPr>
            <p:ph idx="8" type="subTitle"/>
          </p:nvPr>
        </p:nvSpPr>
        <p:spPr>
          <a:xfrm>
            <a:off x="6048879" y="2329300"/>
            <a:ext cx="18486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56" name="Google Shape;56;p13"/>
          <p:cNvSpPr txBox="1"/>
          <p:nvPr>
            <p:ph idx="9" type="title"/>
          </p:nvPr>
        </p:nvSpPr>
        <p:spPr>
          <a:xfrm>
            <a:off x="720000" y="3608375"/>
            <a:ext cx="25353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000"/>
              <a:buNone/>
              <a:defRPr sz="18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57" name="Google Shape;57;p13"/>
          <p:cNvSpPr txBox="1"/>
          <p:nvPr>
            <p:ph hasCustomPrompt="1" idx="13" type="title"/>
          </p:nvPr>
        </p:nvSpPr>
        <p:spPr>
          <a:xfrm>
            <a:off x="720000" y="3015200"/>
            <a:ext cx="1275300" cy="5934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8" name="Google Shape;58;p13"/>
          <p:cNvSpPr txBox="1"/>
          <p:nvPr>
            <p:ph idx="14" type="subTitle"/>
          </p:nvPr>
        </p:nvSpPr>
        <p:spPr>
          <a:xfrm>
            <a:off x="720000" y="4118700"/>
            <a:ext cx="18486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59" name="Google Shape;59;p13"/>
          <p:cNvSpPr txBox="1"/>
          <p:nvPr>
            <p:ph idx="15" type="title"/>
          </p:nvPr>
        </p:nvSpPr>
        <p:spPr>
          <a:xfrm>
            <a:off x="3384451" y="3608375"/>
            <a:ext cx="25353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000"/>
              <a:buNone/>
              <a:defRPr sz="18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60" name="Google Shape;60;p13"/>
          <p:cNvSpPr txBox="1"/>
          <p:nvPr>
            <p:ph hasCustomPrompt="1" idx="16" type="title"/>
          </p:nvPr>
        </p:nvSpPr>
        <p:spPr>
          <a:xfrm>
            <a:off x="3384439" y="3015200"/>
            <a:ext cx="1275300" cy="5934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1" name="Google Shape;61;p13"/>
          <p:cNvSpPr txBox="1"/>
          <p:nvPr>
            <p:ph idx="17" type="subTitle"/>
          </p:nvPr>
        </p:nvSpPr>
        <p:spPr>
          <a:xfrm>
            <a:off x="3384439" y="4118700"/>
            <a:ext cx="18486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62" name="Google Shape;62;p13"/>
          <p:cNvSpPr txBox="1"/>
          <p:nvPr>
            <p:ph idx="18" type="title"/>
          </p:nvPr>
        </p:nvSpPr>
        <p:spPr>
          <a:xfrm>
            <a:off x="6048875" y="3608375"/>
            <a:ext cx="25353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000"/>
              <a:buNone/>
              <a:defRPr sz="18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63" name="Google Shape;63;p13"/>
          <p:cNvSpPr txBox="1"/>
          <p:nvPr>
            <p:ph hasCustomPrompt="1" idx="19" type="title"/>
          </p:nvPr>
        </p:nvSpPr>
        <p:spPr>
          <a:xfrm>
            <a:off x="6048879" y="3015200"/>
            <a:ext cx="1275300" cy="5934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4" name="Google Shape;64;p13"/>
          <p:cNvSpPr txBox="1"/>
          <p:nvPr>
            <p:ph idx="20" type="subTitle"/>
          </p:nvPr>
        </p:nvSpPr>
        <p:spPr>
          <a:xfrm>
            <a:off x="6048879" y="4118700"/>
            <a:ext cx="18486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65" name="Google Shape;65;p13"/>
          <p:cNvSpPr txBox="1"/>
          <p:nvPr>
            <p:ph idx="21" type="title"/>
          </p:nvPr>
        </p:nvSpPr>
        <p:spPr>
          <a:xfrm>
            <a:off x="720000" y="542750"/>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
    <p:spTree>
      <p:nvGrpSpPr>
        <p:cNvPr id="66" name="Shape 66"/>
        <p:cNvGrpSpPr/>
        <p:nvPr/>
      </p:nvGrpSpPr>
      <p:grpSpPr>
        <a:xfrm>
          <a:off x="0" y="0"/>
          <a:ext cx="0" cy="0"/>
          <a:chOff x="0" y="0"/>
          <a:chExt cx="0" cy="0"/>
        </a:xfrm>
      </p:grpSpPr>
      <p:sp>
        <p:nvSpPr>
          <p:cNvPr id="67" name="Google Shape;67;p14"/>
          <p:cNvSpPr txBox="1"/>
          <p:nvPr>
            <p:ph type="title"/>
          </p:nvPr>
        </p:nvSpPr>
        <p:spPr>
          <a:xfrm>
            <a:off x="3860100" y="2852981"/>
            <a:ext cx="4563900" cy="5319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500"/>
              <a:buNone/>
              <a:defRPr sz="2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68" name="Google Shape;68;p14"/>
          <p:cNvSpPr txBox="1"/>
          <p:nvPr>
            <p:ph idx="1" type="subTitle"/>
          </p:nvPr>
        </p:nvSpPr>
        <p:spPr>
          <a:xfrm>
            <a:off x="3278400" y="523193"/>
            <a:ext cx="5145600" cy="23298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2500"/>
              <a:buNone/>
              <a:defRPr sz="2800"/>
            </a:lvl1pPr>
            <a:lvl2pPr lvl="1" rtl="0" algn="ctr">
              <a:lnSpc>
                <a:spcPct val="100000"/>
              </a:lnSpc>
              <a:spcBef>
                <a:spcPts val="0"/>
              </a:spcBef>
              <a:spcAft>
                <a:spcPts val="0"/>
              </a:spcAft>
              <a:buSzPts val="2500"/>
              <a:buNone/>
              <a:defRPr sz="2500"/>
            </a:lvl2pPr>
            <a:lvl3pPr lvl="2" rtl="0" algn="ctr">
              <a:lnSpc>
                <a:spcPct val="100000"/>
              </a:lnSpc>
              <a:spcBef>
                <a:spcPts val="0"/>
              </a:spcBef>
              <a:spcAft>
                <a:spcPts val="0"/>
              </a:spcAft>
              <a:buSzPts val="2500"/>
              <a:buNone/>
              <a:defRPr sz="2500"/>
            </a:lvl3pPr>
            <a:lvl4pPr lvl="3" rtl="0" algn="ctr">
              <a:lnSpc>
                <a:spcPct val="100000"/>
              </a:lnSpc>
              <a:spcBef>
                <a:spcPts val="0"/>
              </a:spcBef>
              <a:spcAft>
                <a:spcPts val="0"/>
              </a:spcAft>
              <a:buSzPts val="2500"/>
              <a:buNone/>
              <a:defRPr sz="2500"/>
            </a:lvl4pPr>
            <a:lvl5pPr lvl="4" rtl="0" algn="ctr">
              <a:lnSpc>
                <a:spcPct val="100000"/>
              </a:lnSpc>
              <a:spcBef>
                <a:spcPts val="0"/>
              </a:spcBef>
              <a:spcAft>
                <a:spcPts val="0"/>
              </a:spcAft>
              <a:buSzPts val="2500"/>
              <a:buNone/>
              <a:defRPr sz="2500"/>
            </a:lvl5pPr>
            <a:lvl6pPr lvl="5" rtl="0" algn="ctr">
              <a:lnSpc>
                <a:spcPct val="100000"/>
              </a:lnSpc>
              <a:spcBef>
                <a:spcPts val="0"/>
              </a:spcBef>
              <a:spcAft>
                <a:spcPts val="0"/>
              </a:spcAft>
              <a:buSzPts val="2500"/>
              <a:buNone/>
              <a:defRPr sz="2500"/>
            </a:lvl6pPr>
            <a:lvl7pPr lvl="6" rtl="0" algn="ctr">
              <a:lnSpc>
                <a:spcPct val="100000"/>
              </a:lnSpc>
              <a:spcBef>
                <a:spcPts val="0"/>
              </a:spcBef>
              <a:spcAft>
                <a:spcPts val="0"/>
              </a:spcAft>
              <a:buSzPts val="2500"/>
              <a:buNone/>
              <a:defRPr sz="2500"/>
            </a:lvl7pPr>
            <a:lvl8pPr lvl="7" rtl="0" algn="ctr">
              <a:lnSpc>
                <a:spcPct val="100000"/>
              </a:lnSpc>
              <a:spcBef>
                <a:spcPts val="0"/>
              </a:spcBef>
              <a:spcAft>
                <a:spcPts val="0"/>
              </a:spcAft>
              <a:buSzPts val="2500"/>
              <a:buNone/>
              <a:defRPr sz="2500"/>
            </a:lvl8pPr>
            <a:lvl9pPr lvl="8" rtl="0" algn="ctr">
              <a:lnSpc>
                <a:spcPct val="100000"/>
              </a:lnSpc>
              <a:spcBef>
                <a:spcPts val="0"/>
              </a:spcBef>
              <a:spcAft>
                <a:spcPts val="0"/>
              </a:spcAft>
              <a:buSzPts val="2500"/>
              <a:buNone/>
              <a:defRPr sz="25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2_1_1">
    <p:spTree>
      <p:nvGrpSpPr>
        <p:cNvPr id="69" name="Shape 69"/>
        <p:cNvGrpSpPr/>
        <p:nvPr/>
      </p:nvGrpSpPr>
      <p:grpSpPr>
        <a:xfrm>
          <a:off x="0" y="0"/>
          <a:ext cx="0" cy="0"/>
          <a:chOff x="0" y="0"/>
          <a:chExt cx="0" cy="0"/>
        </a:xfrm>
      </p:grpSpPr>
      <p:sp>
        <p:nvSpPr>
          <p:cNvPr id="70" name="Google Shape;70;p15"/>
          <p:cNvSpPr txBox="1"/>
          <p:nvPr>
            <p:ph type="title"/>
          </p:nvPr>
        </p:nvSpPr>
        <p:spPr>
          <a:xfrm>
            <a:off x="726425" y="1422150"/>
            <a:ext cx="3093300" cy="11259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lgn="r">
              <a:spcBef>
                <a:spcPts val="0"/>
              </a:spcBef>
              <a:spcAft>
                <a:spcPts val="0"/>
              </a:spcAft>
              <a:buSzPts val="2800"/>
              <a:buNone/>
              <a:defRPr/>
            </a:lvl2pPr>
            <a:lvl3pPr lvl="2" rtl="0" algn="r">
              <a:spcBef>
                <a:spcPts val="0"/>
              </a:spcBef>
              <a:spcAft>
                <a:spcPts val="0"/>
              </a:spcAft>
              <a:buSzPts val="2800"/>
              <a:buNone/>
              <a:defRPr/>
            </a:lvl3pPr>
            <a:lvl4pPr lvl="3" rtl="0" algn="r">
              <a:spcBef>
                <a:spcPts val="0"/>
              </a:spcBef>
              <a:spcAft>
                <a:spcPts val="0"/>
              </a:spcAft>
              <a:buSzPts val="2800"/>
              <a:buNone/>
              <a:defRPr/>
            </a:lvl4pPr>
            <a:lvl5pPr lvl="4" rtl="0" algn="r">
              <a:spcBef>
                <a:spcPts val="0"/>
              </a:spcBef>
              <a:spcAft>
                <a:spcPts val="0"/>
              </a:spcAft>
              <a:buSzPts val="2800"/>
              <a:buNone/>
              <a:defRPr/>
            </a:lvl5pPr>
            <a:lvl6pPr lvl="5" rtl="0" algn="r">
              <a:spcBef>
                <a:spcPts val="0"/>
              </a:spcBef>
              <a:spcAft>
                <a:spcPts val="0"/>
              </a:spcAft>
              <a:buSzPts val="2800"/>
              <a:buNone/>
              <a:defRPr/>
            </a:lvl6pPr>
            <a:lvl7pPr lvl="6" rtl="0" algn="r">
              <a:spcBef>
                <a:spcPts val="0"/>
              </a:spcBef>
              <a:spcAft>
                <a:spcPts val="0"/>
              </a:spcAft>
              <a:buSzPts val="2800"/>
              <a:buNone/>
              <a:defRPr/>
            </a:lvl7pPr>
            <a:lvl8pPr lvl="7" rtl="0" algn="r">
              <a:spcBef>
                <a:spcPts val="0"/>
              </a:spcBef>
              <a:spcAft>
                <a:spcPts val="0"/>
              </a:spcAft>
              <a:buSzPts val="2800"/>
              <a:buNone/>
              <a:defRPr/>
            </a:lvl8pPr>
            <a:lvl9pPr lvl="8" rtl="0" algn="r">
              <a:spcBef>
                <a:spcPts val="0"/>
              </a:spcBef>
              <a:spcAft>
                <a:spcPts val="0"/>
              </a:spcAft>
              <a:buSzPts val="2800"/>
              <a:buNone/>
              <a:defRPr/>
            </a:lvl9pPr>
          </a:lstStyle>
          <a:p/>
        </p:txBody>
      </p:sp>
      <p:sp>
        <p:nvSpPr>
          <p:cNvPr id="71" name="Google Shape;71;p15"/>
          <p:cNvSpPr txBox="1"/>
          <p:nvPr>
            <p:ph idx="1" type="subTitle"/>
          </p:nvPr>
        </p:nvSpPr>
        <p:spPr>
          <a:xfrm>
            <a:off x="726425" y="2573071"/>
            <a:ext cx="3008100" cy="1125900"/>
          </a:xfrm>
          <a:prstGeom prst="rect">
            <a:avLst/>
          </a:prstGeom>
        </p:spPr>
        <p:txBody>
          <a:bodyPr anchorCtr="0" anchor="ctr" bIns="91425" lIns="91425" spcFirstLastPara="1" rIns="91425" wrap="square" tIns="91425">
            <a:noAutofit/>
          </a:bodyPr>
          <a:lstStyle>
            <a:lvl1pPr lvl="0" rtl="0">
              <a:spcBef>
                <a:spcPts val="0"/>
              </a:spcBef>
              <a:spcAft>
                <a:spcPts val="0"/>
              </a:spcAft>
              <a:buSzPts val="1400"/>
              <a:buNone/>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2_1_1_1">
    <p:spTree>
      <p:nvGrpSpPr>
        <p:cNvPr id="72" name="Shape 72"/>
        <p:cNvGrpSpPr/>
        <p:nvPr/>
      </p:nvGrpSpPr>
      <p:grpSpPr>
        <a:xfrm>
          <a:off x="0" y="0"/>
          <a:ext cx="0" cy="0"/>
          <a:chOff x="0" y="0"/>
          <a:chExt cx="0" cy="0"/>
        </a:xfrm>
      </p:grpSpPr>
      <p:sp>
        <p:nvSpPr>
          <p:cNvPr id="73" name="Google Shape;73;p16"/>
          <p:cNvSpPr txBox="1"/>
          <p:nvPr>
            <p:ph type="title"/>
          </p:nvPr>
        </p:nvSpPr>
        <p:spPr>
          <a:xfrm>
            <a:off x="720000" y="540000"/>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4" name="Google Shape;74;p16"/>
          <p:cNvSpPr txBox="1"/>
          <p:nvPr>
            <p:ph idx="1" type="body"/>
          </p:nvPr>
        </p:nvSpPr>
        <p:spPr>
          <a:xfrm>
            <a:off x="720000" y="1152475"/>
            <a:ext cx="3852000" cy="12303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Font typeface="Quicksand"/>
              <a:buChar char="●"/>
              <a:defRPr sz="1200"/>
            </a:lvl1pPr>
            <a:lvl2pPr indent="-317500" lvl="1" marL="914400" rtl="0">
              <a:spcBef>
                <a:spcPts val="0"/>
              </a:spcBef>
              <a:spcAft>
                <a:spcPts val="0"/>
              </a:spcAft>
              <a:buSzPts val="1400"/>
              <a:buFont typeface="Quicksand"/>
              <a:buChar char="○"/>
              <a:defRPr/>
            </a:lvl2pPr>
            <a:lvl3pPr indent="-317500" lvl="2" marL="1371600" rtl="0">
              <a:spcBef>
                <a:spcPts val="0"/>
              </a:spcBef>
              <a:spcAft>
                <a:spcPts val="0"/>
              </a:spcAft>
              <a:buSzPts val="1400"/>
              <a:buFont typeface="Quicksand"/>
              <a:buChar char="■"/>
              <a:defRPr/>
            </a:lvl3pPr>
            <a:lvl4pPr indent="-317500" lvl="3" marL="1828800" rtl="0">
              <a:spcBef>
                <a:spcPts val="0"/>
              </a:spcBef>
              <a:spcAft>
                <a:spcPts val="0"/>
              </a:spcAft>
              <a:buSzPts val="1400"/>
              <a:buFont typeface="Quicksand"/>
              <a:buChar char="●"/>
              <a:defRPr/>
            </a:lvl4pPr>
            <a:lvl5pPr indent="-317500" lvl="4" marL="2286000" rtl="0">
              <a:spcBef>
                <a:spcPts val="0"/>
              </a:spcBef>
              <a:spcAft>
                <a:spcPts val="0"/>
              </a:spcAft>
              <a:buSzPts val="1400"/>
              <a:buFont typeface="Quicksand"/>
              <a:buChar char="○"/>
              <a:defRPr/>
            </a:lvl5pPr>
            <a:lvl6pPr indent="-317500" lvl="5" marL="2743200" rtl="0">
              <a:spcBef>
                <a:spcPts val="0"/>
              </a:spcBef>
              <a:spcAft>
                <a:spcPts val="0"/>
              </a:spcAft>
              <a:buSzPts val="1400"/>
              <a:buFont typeface="Quicksand"/>
              <a:buChar char="■"/>
              <a:defRPr/>
            </a:lvl6pPr>
            <a:lvl7pPr indent="-317500" lvl="6" marL="3200400" rtl="0">
              <a:spcBef>
                <a:spcPts val="0"/>
              </a:spcBef>
              <a:spcAft>
                <a:spcPts val="0"/>
              </a:spcAft>
              <a:buSzPts val="1400"/>
              <a:buFont typeface="Quicksand"/>
              <a:buChar char="●"/>
              <a:defRPr/>
            </a:lvl7pPr>
            <a:lvl8pPr indent="-317500" lvl="7" marL="3657600" rtl="0">
              <a:spcBef>
                <a:spcPts val="0"/>
              </a:spcBef>
              <a:spcAft>
                <a:spcPts val="0"/>
              </a:spcAft>
              <a:buSzPts val="1400"/>
              <a:buFont typeface="Quicksand"/>
              <a:buChar char="○"/>
              <a:defRPr/>
            </a:lvl8pPr>
            <a:lvl9pPr indent="-317500" lvl="8" marL="4114800" rtl="0">
              <a:spcBef>
                <a:spcPts val="0"/>
              </a:spcBef>
              <a:spcAft>
                <a:spcPts val="0"/>
              </a:spcAft>
              <a:buSzPts val="1400"/>
              <a:buFont typeface="Quicksand"/>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2_1_1_1_1">
    <p:spTree>
      <p:nvGrpSpPr>
        <p:cNvPr id="75" name="Shape 75"/>
        <p:cNvGrpSpPr/>
        <p:nvPr/>
      </p:nvGrpSpPr>
      <p:grpSpPr>
        <a:xfrm>
          <a:off x="0" y="0"/>
          <a:ext cx="0" cy="0"/>
          <a:chOff x="0" y="0"/>
          <a:chExt cx="0" cy="0"/>
        </a:xfrm>
      </p:grpSpPr>
      <p:sp>
        <p:nvSpPr>
          <p:cNvPr id="76" name="Google Shape;76;p17"/>
          <p:cNvSpPr txBox="1"/>
          <p:nvPr>
            <p:ph type="title"/>
          </p:nvPr>
        </p:nvSpPr>
        <p:spPr>
          <a:xfrm>
            <a:off x="3490800" y="540000"/>
            <a:ext cx="49332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7" name="Google Shape;77;p17"/>
          <p:cNvSpPr txBox="1"/>
          <p:nvPr>
            <p:ph idx="1" type="body"/>
          </p:nvPr>
        </p:nvSpPr>
        <p:spPr>
          <a:xfrm>
            <a:off x="3490800" y="1152600"/>
            <a:ext cx="4933200" cy="3450900"/>
          </a:xfrm>
          <a:prstGeom prst="rect">
            <a:avLst/>
          </a:prstGeom>
        </p:spPr>
        <p:txBody>
          <a:bodyPr anchorCtr="0" anchor="ctr" bIns="91425" lIns="91425" spcFirstLastPara="1" rIns="91425" wrap="square" tIns="91425">
            <a:noAutofit/>
          </a:bodyPr>
          <a:lstStyle>
            <a:lvl1pPr indent="-317500" lvl="0" marL="457200" rtl="0">
              <a:spcBef>
                <a:spcPts val="0"/>
              </a:spcBef>
              <a:spcAft>
                <a:spcPts val="0"/>
              </a:spcAft>
              <a:buSzPts val="1400"/>
              <a:buFont typeface="Quicksand"/>
              <a:buChar char="●"/>
              <a:defRPr sz="1200"/>
            </a:lvl1pPr>
            <a:lvl2pPr indent="-317500" lvl="1" marL="914400" rtl="0">
              <a:spcBef>
                <a:spcPts val="0"/>
              </a:spcBef>
              <a:spcAft>
                <a:spcPts val="0"/>
              </a:spcAft>
              <a:buSzPts val="1400"/>
              <a:buFont typeface="Quicksand"/>
              <a:buChar char="○"/>
              <a:defRPr/>
            </a:lvl2pPr>
            <a:lvl3pPr indent="-317500" lvl="2" marL="1371600" rtl="0">
              <a:spcBef>
                <a:spcPts val="0"/>
              </a:spcBef>
              <a:spcAft>
                <a:spcPts val="0"/>
              </a:spcAft>
              <a:buSzPts val="1400"/>
              <a:buFont typeface="Quicksand"/>
              <a:buChar char="■"/>
              <a:defRPr/>
            </a:lvl3pPr>
            <a:lvl4pPr indent="-317500" lvl="3" marL="1828800" rtl="0">
              <a:spcBef>
                <a:spcPts val="0"/>
              </a:spcBef>
              <a:spcAft>
                <a:spcPts val="0"/>
              </a:spcAft>
              <a:buSzPts val="1400"/>
              <a:buFont typeface="Quicksand"/>
              <a:buChar char="●"/>
              <a:defRPr/>
            </a:lvl4pPr>
            <a:lvl5pPr indent="-317500" lvl="4" marL="2286000" rtl="0">
              <a:spcBef>
                <a:spcPts val="0"/>
              </a:spcBef>
              <a:spcAft>
                <a:spcPts val="0"/>
              </a:spcAft>
              <a:buSzPts val="1400"/>
              <a:buFont typeface="Quicksand"/>
              <a:buChar char="○"/>
              <a:defRPr/>
            </a:lvl5pPr>
            <a:lvl6pPr indent="-317500" lvl="5" marL="2743200" rtl="0">
              <a:spcBef>
                <a:spcPts val="0"/>
              </a:spcBef>
              <a:spcAft>
                <a:spcPts val="0"/>
              </a:spcAft>
              <a:buSzPts val="1400"/>
              <a:buFont typeface="Quicksand"/>
              <a:buChar char="■"/>
              <a:defRPr/>
            </a:lvl6pPr>
            <a:lvl7pPr indent="-317500" lvl="6" marL="3200400" rtl="0">
              <a:spcBef>
                <a:spcPts val="0"/>
              </a:spcBef>
              <a:spcAft>
                <a:spcPts val="0"/>
              </a:spcAft>
              <a:buSzPts val="1400"/>
              <a:buFont typeface="Quicksand"/>
              <a:buChar char="●"/>
              <a:defRPr/>
            </a:lvl7pPr>
            <a:lvl8pPr indent="-317500" lvl="7" marL="3657600" rtl="0">
              <a:spcBef>
                <a:spcPts val="0"/>
              </a:spcBef>
              <a:spcAft>
                <a:spcPts val="0"/>
              </a:spcAft>
              <a:buSzPts val="1400"/>
              <a:buFont typeface="Quicksand"/>
              <a:buChar char="○"/>
              <a:defRPr/>
            </a:lvl8pPr>
            <a:lvl9pPr indent="-317500" lvl="8" marL="4114800" rtl="0">
              <a:spcBef>
                <a:spcPts val="0"/>
              </a:spcBef>
              <a:spcAft>
                <a:spcPts val="0"/>
              </a:spcAft>
              <a:buSzPts val="1400"/>
              <a:buFont typeface="Quicksand"/>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3">
    <p:spTree>
      <p:nvGrpSpPr>
        <p:cNvPr id="78" name="Shape 78"/>
        <p:cNvGrpSpPr/>
        <p:nvPr/>
      </p:nvGrpSpPr>
      <p:grpSpPr>
        <a:xfrm>
          <a:off x="0" y="0"/>
          <a:ext cx="0" cy="0"/>
          <a:chOff x="0" y="0"/>
          <a:chExt cx="0" cy="0"/>
        </a:xfrm>
      </p:grpSpPr>
      <p:sp>
        <p:nvSpPr>
          <p:cNvPr id="79" name="Google Shape;79;p18"/>
          <p:cNvSpPr txBox="1"/>
          <p:nvPr>
            <p:ph type="title"/>
          </p:nvPr>
        </p:nvSpPr>
        <p:spPr>
          <a:xfrm>
            <a:off x="720000" y="540000"/>
            <a:ext cx="7704000" cy="572700"/>
          </a:xfrm>
          <a:prstGeom prst="rect">
            <a:avLst/>
          </a:prstGeom>
        </p:spPr>
        <p:txBody>
          <a:bodyPr anchorCtr="0" anchor="ctr" bIns="91425" lIns="91425" spcFirstLastPara="1" rIns="91425" wrap="square" tIns="91425">
            <a:noAutofit/>
          </a:bodyPr>
          <a:lstStyle>
            <a:lvl1pPr lvl="0" algn="ctr">
              <a:lnSpc>
                <a:spcPct val="115000"/>
              </a:lnSpc>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0" name="Google Shape;80;p18"/>
          <p:cNvSpPr txBox="1"/>
          <p:nvPr>
            <p:ph idx="2" type="title"/>
          </p:nvPr>
        </p:nvSpPr>
        <p:spPr>
          <a:xfrm>
            <a:off x="720000" y="2569575"/>
            <a:ext cx="2336400" cy="464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81" name="Google Shape;81;p18"/>
          <p:cNvSpPr txBox="1"/>
          <p:nvPr>
            <p:ph idx="1" type="subTitle"/>
          </p:nvPr>
        </p:nvSpPr>
        <p:spPr>
          <a:xfrm>
            <a:off x="720000" y="3035669"/>
            <a:ext cx="2336400" cy="672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2" name="Google Shape;82;p18"/>
          <p:cNvSpPr txBox="1"/>
          <p:nvPr>
            <p:ph idx="3" type="title"/>
          </p:nvPr>
        </p:nvSpPr>
        <p:spPr>
          <a:xfrm>
            <a:off x="3403800" y="3305760"/>
            <a:ext cx="2336400" cy="464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83" name="Google Shape;83;p18"/>
          <p:cNvSpPr txBox="1"/>
          <p:nvPr>
            <p:ph idx="4" type="subTitle"/>
          </p:nvPr>
        </p:nvSpPr>
        <p:spPr>
          <a:xfrm>
            <a:off x="3403800" y="3771855"/>
            <a:ext cx="2336400" cy="672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4" name="Google Shape;84;p18"/>
          <p:cNvSpPr txBox="1"/>
          <p:nvPr>
            <p:ph idx="5" type="title"/>
          </p:nvPr>
        </p:nvSpPr>
        <p:spPr>
          <a:xfrm>
            <a:off x="6087600" y="2569575"/>
            <a:ext cx="2336400" cy="464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85" name="Google Shape;85;p18"/>
          <p:cNvSpPr txBox="1"/>
          <p:nvPr>
            <p:ph idx="6" type="subTitle"/>
          </p:nvPr>
        </p:nvSpPr>
        <p:spPr>
          <a:xfrm>
            <a:off x="6087600" y="3035669"/>
            <a:ext cx="2336400" cy="672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pic>
        <p:nvPicPr>
          <p:cNvPr id="86" name="Google Shape;86;p18"/>
          <p:cNvPicPr preferRelativeResize="0"/>
          <p:nvPr/>
        </p:nvPicPr>
        <p:blipFill>
          <a:blip r:embed="rId2">
            <a:alphaModFix/>
          </a:blip>
          <a:stretch>
            <a:fillRect/>
          </a:stretch>
        </p:blipFill>
        <p:spPr>
          <a:xfrm>
            <a:off x="7497099" y="-415875"/>
            <a:ext cx="2048625" cy="1377451"/>
          </a:xfrm>
          <a:prstGeom prst="rect">
            <a:avLst/>
          </a:prstGeom>
          <a:noFill/>
          <a:ln>
            <a:noFill/>
          </a:ln>
        </p:spPr>
      </p:pic>
      <p:pic>
        <p:nvPicPr>
          <p:cNvPr id="87" name="Google Shape;87;p18"/>
          <p:cNvPicPr preferRelativeResize="0"/>
          <p:nvPr/>
        </p:nvPicPr>
        <p:blipFill rotWithShape="1">
          <a:blip r:embed="rId3">
            <a:alphaModFix/>
          </a:blip>
          <a:srcRect b="0" l="0" r="0" t="49768"/>
          <a:stretch/>
        </p:blipFill>
        <p:spPr>
          <a:xfrm>
            <a:off x="-625750" y="-901227"/>
            <a:ext cx="3078725" cy="20028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3_1">
    <p:spTree>
      <p:nvGrpSpPr>
        <p:cNvPr id="88" name="Shape 88"/>
        <p:cNvGrpSpPr/>
        <p:nvPr/>
      </p:nvGrpSpPr>
      <p:grpSpPr>
        <a:xfrm>
          <a:off x="0" y="0"/>
          <a:ext cx="0" cy="0"/>
          <a:chOff x="0" y="0"/>
          <a:chExt cx="0" cy="0"/>
        </a:xfrm>
      </p:grpSpPr>
      <p:pic>
        <p:nvPicPr>
          <p:cNvPr id="89" name="Google Shape;89;p19"/>
          <p:cNvPicPr preferRelativeResize="0"/>
          <p:nvPr/>
        </p:nvPicPr>
        <p:blipFill rotWithShape="1">
          <a:blip r:embed="rId2">
            <a:alphaModFix/>
          </a:blip>
          <a:srcRect b="41152" l="22209" r="0" t="0"/>
          <a:stretch/>
        </p:blipFill>
        <p:spPr>
          <a:xfrm flipH="1">
            <a:off x="7377851" y="4290325"/>
            <a:ext cx="1808399" cy="919876"/>
          </a:xfrm>
          <a:prstGeom prst="rect">
            <a:avLst/>
          </a:prstGeom>
          <a:noFill/>
          <a:ln>
            <a:noFill/>
          </a:ln>
        </p:spPr>
      </p:pic>
      <p:pic>
        <p:nvPicPr>
          <p:cNvPr id="90" name="Google Shape;90;p19"/>
          <p:cNvPicPr preferRelativeResize="0"/>
          <p:nvPr/>
        </p:nvPicPr>
        <p:blipFill rotWithShape="1">
          <a:blip r:embed="rId3">
            <a:alphaModFix/>
          </a:blip>
          <a:srcRect b="0" l="0" r="34512" t="28724"/>
          <a:stretch/>
        </p:blipFill>
        <p:spPr>
          <a:xfrm flipH="1">
            <a:off x="0" y="0"/>
            <a:ext cx="2198925" cy="1469251"/>
          </a:xfrm>
          <a:prstGeom prst="rect">
            <a:avLst/>
          </a:prstGeom>
          <a:noFill/>
          <a:ln>
            <a:noFill/>
          </a:ln>
        </p:spPr>
      </p:pic>
      <p:sp>
        <p:nvSpPr>
          <p:cNvPr id="91" name="Google Shape;91;p19"/>
          <p:cNvSpPr txBox="1"/>
          <p:nvPr>
            <p:ph type="title"/>
          </p:nvPr>
        </p:nvSpPr>
        <p:spPr>
          <a:xfrm>
            <a:off x="720000" y="3300953"/>
            <a:ext cx="2336400" cy="367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92" name="Google Shape;92;p19"/>
          <p:cNvSpPr txBox="1"/>
          <p:nvPr>
            <p:ph idx="1" type="subTitle"/>
          </p:nvPr>
        </p:nvSpPr>
        <p:spPr>
          <a:xfrm>
            <a:off x="720000" y="3658885"/>
            <a:ext cx="23364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93" name="Google Shape;93;p19"/>
          <p:cNvSpPr txBox="1"/>
          <p:nvPr>
            <p:ph idx="2" type="title"/>
          </p:nvPr>
        </p:nvSpPr>
        <p:spPr>
          <a:xfrm>
            <a:off x="6087600" y="3300953"/>
            <a:ext cx="2336400" cy="367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94" name="Google Shape;94;p19"/>
          <p:cNvSpPr txBox="1"/>
          <p:nvPr>
            <p:ph idx="3" type="subTitle"/>
          </p:nvPr>
        </p:nvSpPr>
        <p:spPr>
          <a:xfrm>
            <a:off x="6087600" y="3658885"/>
            <a:ext cx="23364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95" name="Google Shape;95;p19"/>
          <p:cNvSpPr txBox="1"/>
          <p:nvPr>
            <p:ph idx="4" type="title"/>
          </p:nvPr>
        </p:nvSpPr>
        <p:spPr>
          <a:xfrm>
            <a:off x="1818000" y="540000"/>
            <a:ext cx="55080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6" name="Google Shape;96;p19"/>
          <p:cNvSpPr txBox="1"/>
          <p:nvPr>
            <p:ph idx="5" type="title"/>
          </p:nvPr>
        </p:nvSpPr>
        <p:spPr>
          <a:xfrm>
            <a:off x="3403800" y="3758153"/>
            <a:ext cx="2336400" cy="367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97" name="Google Shape;97;p19"/>
          <p:cNvSpPr txBox="1"/>
          <p:nvPr>
            <p:ph idx="6" type="subTitle"/>
          </p:nvPr>
        </p:nvSpPr>
        <p:spPr>
          <a:xfrm>
            <a:off x="3403800" y="4116085"/>
            <a:ext cx="23364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5">
    <p:spTree>
      <p:nvGrpSpPr>
        <p:cNvPr id="98" name="Shape 98"/>
        <p:cNvGrpSpPr/>
        <p:nvPr/>
      </p:nvGrpSpPr>
      <p:grpSpPr>
        <a:xfrm>
          <a:off x="0" y="0"/>
          <a:ext cx="0" cy="0"/>
          <a:chOff x="0" y="0"/>
          <a:chExt cx="0" cy="0"/>
        </a:xfrm>
      </p:grpSpPr>
      <p:sp>
        <p:nvSpPr>
          <p:cNvPr id="99" name="Google Shape;99;p20"/>
          <p:cNvSpPr txBox="1"/>
          <p:nvPr>
            <p:ph type="title"/>
          </p:nvPr>
        </p:nvSpPr>
        <p:spPr>
          <a:xfrm>
            <a:off x="720000" y="540000"/>
            <a:ext cx="7704000" cy="572700"/>
          </a:xfrm>
          <a:prstGeom prst="rect">
            <a:avLst/>
          </a:prstGeom>
        </p:spPr>
        <p:txBody>
          <a:bodyPr anchorCtr="0" anchor="ctr" bIns="91425" lIns="91425" spcFirstLastPara="1" rIns="91425" wrap="square" tIns="91425">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0" name="Google Shape;100;p20"/>
          <p:cNvSpPr txBox="1"/>
          <p:nvPr>
            <p:ph idx="2" type="title"/>
          </p:nvPr>
        </p:nvSpPr>
        <p:spPr>
          <a:xfrm>
            <a:off x="719975" y="1835250"/>
            <a:ext cx="23055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101" name="Google Shape;101;p20"/>
          <p:cNvSpPr txBox="1"/>
          <p:nvPr>
            <p:ph idx="1" type="subTitle"/>
          </p:nvPr>
        </p:nvSpPr>
        <p:spPr>
          <a:xfrm>
            <a:off x="720000" y="2269375"/>
            <a:ext cx="23055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2" name="Google Shape;102;p20"/>
          <p:cNvSpPr txBox="1"/>
          <p:nvPr>
            <p:ph idx="3" type="title"/>
          </p:nvPr>
        </p:nvSpPr>
        <p:spPr>
          <a:xfrm>
            <a:off x="3419244" y="1835250"/>
            <a:ext cx="23055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103" name="Google Shape;103;p20"/>
          <p:cNvSpPr txBox="1"/>
          <p:nvPr>
            <p:ph idx="4" type="subTitle"/>
          </p:nvPr>
        </p:nvSpPr>
        <p:spPr>
          <a:xfrm>
            <a:off x="3419269" y="2269375"/>
            <a:ext cx="23055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4" name="Google Shape;104;p20"/>
          <p:cNvSpPr txBox="1"/>
          <p:nvPr>
            <p:ph idx="5" type="title"/>
          </p:nvPr>
        </p:nvSpPr>
        <p:spPr>
          <a:xfrm>
            <a:off x="720000" y="3673741"/>
            <a:ext cx="23055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105" name="Google Shape;105;p20"/>
          <p:cNvSpPr txBox="1"/>
          <p:nvPr>
            <p:ph idx="6" type="subTitle"/>
          </p:nvPr>
        </p:nvSpPr>
        <p:spPr>
          <a:xfrm>
            <a:off x="720000" y="4107866"/>
            <a:ext cx="23055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6" name="Google Shape;106;p20"/>
          <p:cNvSpPr txBox="1"/>
          <p:nvPr>
            <p:ph idx="7" type="title"/>
          </p:nvPr>
        </p:nvSpPr>
        <p:spPr>
          <a:xfrm>
            <a:off x="3419269" y="3673741"/>
            <a:ext cx="23055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107" name="Google Shape;107;p20"/>
          <p:cNvSpPr txBox="1"/>
          <p:nvPr>
            <p:ph idx="8" type="subTitle"/>
          </p:nvPr>
        </p:nvSpPr>
        <p:spPr>
          <a:xfrm>
            <a:off x="3419269" y="4107866"/>
            <a:ext cx="23055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8" name="Google Shape;108;p20"/>
          <p:cNvSpPr txBox="1"/>
          <p:nvPr>
            <p:ph idx="9" type="title"/>
          </p:nvPr>
        </p:nvSpPr>
        <p:spPr>
          <a:xfrm>
            <a:off x="6118520" y="1835250"/>
            <a:ext cx="23055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109" name="Google Shape;109;p20"/>
          <p:cNvSpPr txBox="1"/>
          <p:nvPr>
            <p:ph idx="13" type="subTitle"/>
          </p:nvPr>
        </p:nvSpPr>
        <p:spPr>
          <a:xfrm>
            <a:off x="6118545" y="2269375"/>
            <a:ext cx="23055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0" name="Google Shape;110;p20"/>
          <p:cNvSpPr txBox="1"/>
          <p:nvPr>
            <p:ph idx="14" type="title"/>
          </p:nvPr>
        </p:nvSpPr>
        <p:spPr>
          <a:xfrm>
            <a:off x="6118545" y="3673741"/>
            <a:ext cx="23055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111" name="Google Shape;111;p20"/>
          <p:cNvSpPr txBox="1"/>
          <p:nvPr>
            <p:ph idx="15" type="subTitle"/>
          </p:nvPr>
        </p:nvSpPr>
        <p:spPr>
          <a:xfrm>
            <a:off x="6118545" y="4107866"/>
            <a:ext cx="23055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pic>
        <p:nvPicPr>
          <p:cNvPr id="112" name="Google Shape;112;p20"/>
          <p:cNvPicPr preferRelativeResize="0"/>
          <p:nvPr/>
        </p:nvPicPr>
        <p:blipFill>
          <a:blip r:embed="rId2">
            <a:alphaModFix/>
          </a:blip>
          <a:stretch>
            <a:fillRect/>
          </a:stretch>
        </p:blipFill>
        <p:spPr>
          <a:xfrm flipH="1">
            <a:off x="-127414" y="-546887"/>
            <a:ext cx="2027212" cy="1431376"/>
          </a:xfrm>
          <a:prstGeom prst="rect">
            <a:avLst/>
          </a:prstGeom>
          <a:noFill/>
          <a:ln>
            <a:noFill/>
          </a:ln>
        </p:spPr>
      </p:pic>
      <p:pic>
        <p:nvPicPr>
          <p:cNvPr id="113" name="Google Shape;113;p20"/>
          <p:cNvPicPr preferRelativeResize="0"/>
          <p:nvPr/>
        </p:nvPicPr>
        <p:blipFill rotWithShape="1">
          <a:blip r:embed="rId3">
            <a:alphaModFix/>
          </a:blip>
          <a:srcRect b="0" l="0" r="0" t="49768"/>
          <a:stretch/>
        </p:blipFill>
        <p:spPr>
          <a:xfrm flipH="1">
            <a:off x="6447000" y="-990901"/>
            <a:ext cx="2930775" cy="19065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 name="Shape 11"/>
        <p:cNvGrpSpPr/>
        <p:nvPr/>
      </p:nvGrpSpPr>
      <p:grpSpPr>
        <a:xfrm>
          <a:off x="0" y="0"/>
          <a:ext cx="0" cy="0"/>
          <a:chOff x="0" y="0"/>
          <a:chExt cx="0" cy="0"/>
        </a:xfrm>
      </p:grpSpPr>
      <p:sp>
        <p:nvSpPr>
          <p:cNvPr id="12" name="Google Shape;12;p3"/>
          <p:cNvSpPr txBox="1"/>
          <p:nvPr>
            <p:ph hasCustomPrompt="1" type="title"/>
          </p:nvPr>
        </p:nvSpPr>
        <p:spPr>
          <a:xfrm>
            <a:off x="5761176" y="1328950"/>
            <a:ext cx="1732200" cy="951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66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3" name="Google Shape;13;p3"/>
          <p:cNvSpPr txBox="1"/>
          <p:nvPr>
            <p:ph idx="1" type="subTitle"/>
          </p:nvPr>
        </p:nvSpPr>
        <p:spPr>
          <a:xfrm>
            <a:off x="5567526" y="3121725"/>
            <a:ext cx="2119500" cy="713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 name="Google Shape;14;p3"/>
          <p:cNvSpPr txBox="1"/>
          <p:nvPr>
            <p:ph idx="2" type="title"/>
          </p:nvPr>
        </p:nvSpPr>
        <p:spPr>
          <a:xfrm>
            <a:off x="4961376" y="2279925"/>
            <a:ext cx="33318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45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6">
    <p:spTree>
      <p:nvGrpSpPr>
        <p:cNvPr id="114" name="Shape 114"/>
        <p:cNvGrpSpPr/>
        <p:nvPr/>
      </p:nvGrpSpPr>
      <p:grpSpPr>
        <a:xfrm>
          <a:off x="0" y="0"/>
          <a:ext cx="0" cy="0"/>
          <a:chOff x="0" y="0"/>
          <a:chExt cx="0" cy="0"/>
        </a:xfrm>
      </p:grpSpPr>
      <p:sp>
        <p:nvSpPr>
          <p:cNvPr id="115" name="Google Shape;115;p21"/>
          <p:cNvSpPr txBox="1"/>
          <p:nvPr>
            <p:ph type="title"/>
          </p:nvPr>
        </p:nvSpPr>
        <p:spPr>
          <a:xfrm>
            <a:off x="942250" y="1488811"/>
            <a:ext cx="1947300" cy="878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4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6" name="Google Shape;116;p21"/>
          <p:cNvSpPr txBox="1"/>
          <p:nvPr>
            <p:ph idx="1" type="subTitle"/>
          </p:nvPr>
        </p:nvSpPr>
        <p:spPr>
          <a:xfrm>
            <a:off x="1177300" y="2342061"/>
            <a:ext cx="1477200" cy="583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17" name="Google Shape;117;p21"/>
          <p:cNvSpPr txBox="1"/>
          <p:nvPr>
            <p:ph idx="2" type="title"/>
          </p:nvPr>
        </p:nvSpPr>
        <p:spPr>
          <a:xfrm>
            <a:off x="3522360" y="2174611"/>
            <a:ext cx="2100000" cy="878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4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8" name="Google Shape;118;p21"/>
          <p:cNvSpPr txBox="1"/>
          <p:nvPr>
            <p:ph idx="3" type="subTitle"/>
          </p:nvPr>
        </p:nvSpPr>
        <p:spPr>
          <a:xfrm>
            <a:off x="3808260" y="3012636"/>
            <a:ext cx="1528200" cy="583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19" name="Google Shape;119;p21"/>
          <p:cNvSpPr txBox="1"/>
          <p:nvPr>
            <p:ph idx="4" type="title"/>
          </p:nvPr>
        </p:nvSpPr>
        <p:spPr>
          <a:xfrm>
            <a:off x="6254450" y="1488811"/>
            <a:ext cx="1947300" cy="878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4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0" name="Google Shape;120;p21"/>
          <p:cNvSpPr txBox="1"/>
          <p:nvPr>
            <p:ph idx="5" type="subTitle"/>
          </p:nvPr>
        </p:nvSpPr>
        <p:spPr>
          <a:xfrm>
            <a:off x="6464000" y="2342061"/>
            <a:ext cx="1528200" cy="583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pic>
        <p:nvPicPr>
          <p:cNvPr id="121" name="Google Shape;121;p21"/>
          <p:cNvPicPr preferRelativeResize="0"/>
          <p:nvPr/>
        </p:nvPicPr>
        <p:blipFill>
          <a:blip r:embed="rId2">
            <a:alphaModFix/>
          </a:blip>
          <a:stretch>
            <a:fillRect/>
          </a:stretch>
        </p:blipFill>
        <p:spPr>
          <a:xfrm flipH="1">
            <a:off x="-384264" y="-257262"/>
            <a:ext cx="2027212" cy="1431376"/>
          </a:xfrm>
          <a:prstGeom prst="rect">
            <a:avLst/>
          </a:prstGeom>
          <a:noFill/>
          <a:ln>
            <a:noFill/>
          </a:ln>
        </p:spPr>
      </p:pic>
      <p:pic>
        <p:nvPicPr>
          <p:cNvPr id="122" name="Google Shape;122;p21"/>
          <p:cNvPicPr preferRelativeResize="0"/>
          <p:nvPr/>
        </p:nvPicPr>
        <p:blipFill>
          <a:blip r:embed="rId3">
            <a:alphaModFix/>
          </a:blip>
          <a:stretch>
            <a:fillRect/>
          </a:stretch>
        </p:blipFill>
        <p:spPr>
          <a:xfrm flipH="1">
            <a:off x="-384275" y="3944275"/>
            <a:ext cx="2324701" cy="1563101"/>
          </a:xfrm>
          <a:prstGeom prst="rect">
            <a:avLst/>
          </a:prstGeom>
          <a:noFill/>
          <a:ln>
            <a:noFill/>
          </a:ln>
        </p:spPr>
      </p:pic>
      <p:pic>
        <p:nvPicPr>
          <p:cNvPr id="123" name="Google Shape;123;p21"/>
          <p:cNvPicPr preferRelativeResize="0"/>
          <p:nvPr/>
        </p:nvPicPr>
        <p:blipFill>
          <a:blip r:embed="rId4">
            <a:alphaModFix/>
          </a:blip>
          <a:stretch>
            <a:fillRect/>
          </a:stretch>
        </p:blipFill>
        <p:spPr>
          <a:xfrm flipH="1">
            <a:off x="7368776" y="-272964"/>
            <a:ext cx="1775227" cy="1431375"/>
          </a:xfrm>
          <a:prstGeom prst="rect">
            <a:avLst/>
          </a:prstGeom>
          <a:noFill/>
          <a:ln>
            <a:noFill/>
          </a:ln>
        </p:spPr>
      </p:pic>
      <p:pic>
        <p:nvPicPr>
          <p:cNvPr id="124" name="Google Shape;124;p21"/>
          <p:cNvPicPr preferRelativeResize="0"/>
          <p:nvPr/>
        </p:nvPicPr>
        <p:blipFill rotWithShape="1">
          <a:blip r:embed="rId5">
            <a:alphaModFix/>
          </a:blip>
          <a:srcRect b="0" l="0" r="0" t="49768"/>
          <a:stretch/>
        </p:blipFill>
        <p:spPr>
          <a:xfrm>
            <a:off x="5965400" y="3258399"/>
            <a:ext cx="2930775" cy="190657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7">
    <p:spTree>
      <p:nvGrpSpPr>
        <p:cNvPr id="125" name="Shape 125"/>
        <p:cNvGrpSpPr/>
        <p:nvPr/>
      </p:nvGrpSpPr>
      <p:grpSpPr>
        <a:xfrm>
          <a:off x="0" y="0"/>
          <a:ext cx="0" cy="0"/>
          <a:chOff x="0" y="0"/>
          <a:chExt cx="0" cy="0"/>
        </a:xfrm>
      </p:grpSpPr>
      <p:pic>
        <p:nvPicPr>
          <p:cNvPr id="126" name="Google Shape;126;p22"/>
          <p:cNvPicPr preferRelativeResize="0"/>
          <p:nvPr/>
        </p:nvPicPr>
        <p:blipFill>
          <a:blip r:embed="rId2">
            <a:alphaModFix/>
          </a:blip>
          <a:stretch>
            <a:fillRect/>
          </a:stretch>
        </p:blipFill>
        <p:spPr>
          <a:xfrm flipH="1">
            <a:off x="-965100" y="-503350"/>
            <a:ext cx="2362526" cy="1668142"/>
          </a:xfrm>
          <a:prstGeom prst="rect">
            <a:avLst/>
          </a:prstGeom>
          <a:noFill/>
          <a:ln>
            <a:noFill/>
          </a:ln>
        </p:spPr>
      </p:pic>
      <p:pic>
        <p:nvPicPr>
          <p:cNvPr id="127" name="Google Shape;127;p22"/>
          <p:cNvPicPr preferRelativeResize="0"/>
          <p:nvPr/>
        </p:nvPicPr>
        <p:blipFill>
          <a:blip r:embed="rId3">
            <a:alphaModFix/>
          </a:blip>
          <a:stretch>
            <a:fillRect/>
          </a:stretch>
        </p:blipFill>
        <p:spPr>
          <a:xfrm>
            <a:off x="7170837" y="-398300"/>
            <a:ext cx="2324701" cy="1563101"/>
          </a:xfrm>
          <a:prstGeom prst="rect">
            <a:avLst/>
          </a:prstGeom>
          <a:noFill/>
          <a:ln>
            <a:noFill/>
          </a:ln>
        </p:spPr>
      </p:pic>
      <p:sp>
        <p:nvSpPr>
          <p:cNvPr id="128" name="Google Shape;128;p22"/>
          <p:cNvSpPr txBox="1"/>
          <p:nvPr>
            <p:ph type="title"/>
          </p:nvPr>
        </p:nvSpPr>
        <p:spPr>
          <a:xfrm>
            <a:off x="720000" y="540000"/>
            <a:ext cx="7704000" cy="572700"/>
          </a:xfrm>
          <a:prstGeom prst="rect">
            <a:avLst/>
          </a:prstGeom>
        </p:spPr>
        <p:txBody>
          <a:bodyPr anchorCtr="0" anchor="ctr" bIns="91425" lIns="91425" spcFirstLastPara="1" rIns="91425" wrap="square" tIns="91425">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1">
    <p:spTree>
      <p:nvGrpSpPr>
        <p:cNvPr id="129" name="Shape 129"/>
        <p:cNvGrpSpPr/>
        <p:nvPr/>
      </p:nvGrpSpPr>
      <p:grpSpPr>
        <a:xfrm>
          <a:off x="0" y="0"/>
          <a:ext cx="0" cy="0"/>
          <a:chOff x="0" y="0"/>
          <a:chExt cx="0" cy="0"/>
        </a:xfrm>
      </p:grpSpPr>
      <p:sp>
        <p:nvSpPr>
          <p:cNvPr id="130" name="Google Shape;130;p23"/>
          <p:cNvSpPr txBox="1"/>
          <p:nvPr>
            <p:ph type="title"/>
          </p:nvPr>
        </p:nvSpPr>
        <p:spPr>
          <a:xfrm>
            <a:off x="2194225" y="540000"/>
            <a:ext cx="47562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131" name="Google Shape;131;p23"/>
          <p:cNvPicPr preferRelativeResize="0"/>
          <p:nvPr/>
        </p:nvPicPr>
        <p:blipFill>
          <a:blip r:embed="rId2">
            <a:alphaModFix/>
          </a:blip>
          <a:stretch>
            <a:fillRect/>
          </a:stretch>
        </p:blipFill>
        <p:spPr>
          <a:xfrm>
            <a:off x="7737837" y="-46825"/>
            <a:ext cx="2324701" cy="1563101"/>
          </a:xfrm>
          <a:prstGeom prst="rect">
            <a:avLst/>
          </a:prstGeom>
          <a:noFill/>
          <a:ln>
            <a:noFill/>
          </a:ln>
        </p:spPr>
      </p:pic>
      <p:pic>
        <p:nvPicPr>
          <p:cNvPr id="132" name="Google Shape;132;p23"/>
          <p:cNvPicPr preferRelativeResize="0"/>
          <p:nvPr/>
        </p:nvPicPr>
        <p:blipFill>
          <a:blip r:embed="rId3">
            <a:alphaModFix/>
          </a:blip>
          <a:stretch>
            <a:fillRect/>
          </a:stretch>
        </p:blipFill>
        <p:spPr>
          <a:xfrm flipH="1">
            <a:off x="-64550" y="-199850"/>
            <a:ext cx="2362526" cy="1668142"/>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1_1">
    <p:spTree>
      <p:nvGrpSpPr>
        <p:cNvPr id="133" name="Shape 133"/>
        <p:cNvGrpSpPr/>
        <p:nvPr/>
      </p:nvGrpSpPr>
      <p:grpSpPr>
        <a:xfrm>
          <a:off x="0" y="0"/>
          <a:ext cx="0" cy="0"/>
          <a:chOff x="0" y="0"/>
          <a:chExt cx="0" cy="0"/>
        </a:xfrm>
      </p:grpSpPr>
      <p:pic>
        <p:nvPicPr>
          <p:cNvPr id="134" name="Google Shape;134;p24"/>
          <p:cNvPicPr preferRelativeResize="0"/>
          <p:nvPr/>
        </p:nvPicPr>
        <p:blipFill rotWithShape="1">
          <a:blip r:embed="rId2">
            <a:alphaModFix/>
          </a:blip>
          <a:srcRect b="0" l="0" r="0" t="49768"/>
          <a:stretch/>
        </p:blipFill>
        <p:spPr>
          <a:xfrm>
            <a:off x="-298274" y="-624102"/>
            <a:ext cx="2626776" cy="1708814"/>
          </a:xfrm>
          <a:prstGeom prst="rect">
            <a:avLst/>
          </a:prstGeom>
          <a:noFill/>
          <a:ln>
            <a:noFill/>
          </a:ln>
        </p:spPr>
      </p:pic>
      <p:sp>
        <p:nvSpPr>
          <p:cNvPr id="135" name="Google Shape;135;p24"/>
          <p:cNvSpPr txBox="1"/>
          <p:nvPr>
            <p:ph type="title"/>
          </p:nvPr>
        </p:nvSpPr>
        <p:spPr>
          <a:xfrm>
            <a:off x="720000" y="540000"/>
            <a:ext cx="77040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11_1_1">
    <p:spTree>
      <p:nvGrpSpPr>
        <p:cNvPr id="136" name="Shape 136"/>
        <p:cNvGrpSpPr/>
        <p:nvPr/>
      </p:nvGrpSpPr>
      <p:grpSpPr>
        <a:xfrm>
          <a:off x="0" y="0"/>
          <a:ext cx="0" cy="0"/>
          <a:chOff x="0" y="0"/>
          <a:chExt cx="0" cy="0"/>
        </a:xfrm>
      </p:grpSpPr>
      <p:sp>
        <p:nvSpPr>
          <p:cNvPr id="137" name="Google Shape;137;p25"/>
          <p:cNvSpPr txBox="1"/>
          <p:nvPr>
            <p:ph type="title"/>
          </p:nvPr>
        </p:nvSpPr>
        <p:spPr>
          <a:xfrm>
            <a:off x="720000" y="540000"/>
            <a:ext cx="77040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138" name="Google Shape;138;p25"/>
          <p:cNvPicPr preferRelativeResize="0"/>
          <p:nvPr/>
        </p:nvPicPr>
        <p:blipFill>
          <a:blip r:embed="rId2">
            <a:alphaModFix/>
          </a:blip>
          <a:stretch>
            <a:fillRect/>
          </a:stretch>
        </p:blipFill>
        <p:spPr>
          <a:xfrm>
            <a:off x="7578061" y="-398300"/>
            <a:ext cx="2027212" cy="1431376"/>
          </a:xfrm>
          <a:prstGeom prst="rect">
            <a:avLst/>
          </a:prstGeom>
          <a:noFill/>
          <a:ln>
            <a:noFill/>
          </a:ln>
        </p:spPr>
      </p:pic>
      <p:pic>
        <p:nvPicPr>
          <p:cNvPr id="139" name="Google Shape;139;p25"/>
          <p:cNvPicPr preferRelativeResize="0"/>
          <p:nvPr/>
        </p:nvPicPr>
        <p:blipFill>
          <a:blip r:embed="rId3">
            <a:alphaModFix/>
          </a:blip>
          <a:stretch>
            <a:fillRect/>
          </a:stretch>
        </p:blipFill>
        <p:spPr>
          <a:xfrm flipH="1">
            <a:off x="-384275" y="4093175"/>
            <a:ext cx="2324701" cy="1563101"/>
          </a:xfrm>
          <a:prstGeom prst="rect">
            <a:avLst/>
          </a:prstGeom>
          <a:noFill/>
          <a:ln>
            <a:noFill/>
          </a:ln>
        </p:spPr>
      </p:pic>
      <p:pic>
        <p:nvPicPr>
          <p:cNvPr id="140" name="Google Shape;140;p25"/>
          <p:cNvPicPr preferRelativeResize="0"/>
          <p:nvPr/>
        </p:nvPicPr>
        <p:blipFill rotWithShape="1">
          <a:blip r:embed="rId4">
            <a:alphaModFix/>
          </a:blip>
          <a:srcRect b="0" l="0" r="0" t="49768"/>
          <a:stretch/>
        </p:blipFill>
        <p:spPr>
          <a:xfrm>
            <a:off x="-562874" y="-675727"/>
            <a:ext cx="2626776" cy="170881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8">
    <p:spTree>
      <p:nvGrpSpPr>
        <p:cNvPr id="141" name="Shape 141"/>
        <p:cNvGrpSpPr/>
        <p:nvPr/>
      </p:nvGrpSpPr>
      <p:grpSpPr>
        <a:xfrm>
          <a:off x="0" y="0"/>
          <a:ext cx="0" cy="0"/>
          <a:chOff x="0" y="0"/>
          <a:chExt cx="0" cy="0"/>
        </a:xfrm>
      </p:grpSpPr>
      <p:sp>
        <p:nvSpPr>
          <p:cNvPr id="142" name="Google Shape;142;p26"/>
          <p:cNvSpPr txBox="1"/>
          <p:nvPr/>
        </p:nvSpPr>
        <p:spPr>
          <a:xfrm>
            <a:off x="720325" y="3727050"/>
            <a:ext cx="3435600" cy="593700"/>
          </a:xfrm>
          <a:prstGeom prst="rect">
            <a:avLst/>
          </a:prstGeom>
          <a:noFill/>
          <a:ln>
            <a:noFill/>
          </a:ln>
        </p:spPr>
        <p:txBody>
          <a:bodyPr anchorCtr="0" anchor="b" bIns="0" lIns="91425" spcFirstLastPara="1" rIns="91425" wrap="square" tIns="0">
            <a:noAutofit/>
          </a:bodyPr>
          <a:lstStyle/>
          <a:p>
            <a:pPr indent="0" lvl="0" marL="0" rtl="0" algn="l">
              <a:lnSpc>
                <a:spcPct val="100000"/>
              </a:lnSpc>
              <a:spcBef>
                <a:spcPts val="300"/>
              </a:spcBef>
              <a:spcAft>
                <a:spcPts val="0"/>
              </a:spcAft>
              <a:buNone/>
            </a:pPr>
            <a:r>
              <a:rPr lang="en" sz="1000">
                <a:solidFill>
                  <a:schemeClr val="dk1"/>
                </a:solidFill>
                <a:latin typeface="Archivo Narrow"/>
                <a:ea typeface="Archivo Narrow"/>
                <a:cs typeface="Archivo Narrow"/>
                <a:sym typeface="Archivo Narrow"/>
              </a:rPr>
              <a:t>CREDITS: This presentation template was created by </a:t>
            </a:r>
            <a:r>
              <a:rPr b="1" lang="en" sz="1000">
                <a:solidFill>
                  <a:schemeClr val="dk1"/>
                </a:solidFill>
                <a:uFill>
                  <a:noFill/>
                </a:uFill>
                <a:latin typeface="Archivo Narrow"/>
                <a:ea typeface="Archivo Narrow"/>
                <a:cs typeface="Archivo Narrow"/>
                <a:sym typeface="Archivo Narrow"/>
                <a:hlinkClick r:id="rId2">
                  <a:extLst>
                    <a:ext uri="{A12FA001-AC4F-418D-AE19-62706E023703}">
                      <ahyp:hlinkClr val="tx"/>
                    </a:ext>
                  </a:extLst>
                </a:hlinkClick>
              </a:rPr>
              <a:t>Slidesgo</a:t>
            </a:r>
            <a:r>
              <a:rPr lang="en" sz="1000">
                <a:solidFill>
                  <a:schemeClr val="dk1"/>
                </a:solidFill>
                <a:latin typeface="Archivo Narrow"/>
                <a:ea typeface="Archivo Narrow"/>
                <a:cs typeface="Archivo Narrow"/>
                <a:sym typeface="Archivo Narrow"/>
              </a:rPr>
              <a:t>, including icons by </a:t>
            </a:r>
            <a:r>
              <a:rPr b="1" lang="en" sz="1000">
                <a:solidFill>
                  <a:schemeClr val="dk1"/>
                </a:solidFill>
                <a:uFill>
                  <a:noFill/>
                </a:uFill>
                <a:latin typeface="Archivo Narrow"/>
                <a:ea typeface="Archivo Narrow"/>
                <a:cs typeface="Archivo Narrow"/>
                <a:sym typeface="Archivo Narrow"/>
                <a:hlinkClick r:id="rId3">
                  <a:extLst>
                    <a:ext uri="{A12FA001-AC4F-418D-AE19-62706E023703}">
                      <ahyp:hlinkClr val="tx"/>
                    </a:ext>
                  </a:extLst>
                </a:hlinkClick>
              </a:rPr>
              <a:t>Flatico</a:t>
            </a:r>
            <a:r>
              <a:rPr b="1" lang="en" sz="1000">
                <a:solidFill>
                  <a:schemeClr val="dk1"/>
                </a:solidFill>
                <a:uFill>
                  <a:noFill/>
                </a:uFill>
                <a:latin typeface="Archivo Narrow"/>
                <a:ea typeface="Archivo Narrow"/>
                <a:cs typeface="Archivo Narrow"/>
                <a:sym typeface="Archivo Narrow"/>
                <a:hlinkClick r:id="rId4">
                  <a:extLst>
                    <a:ext uri="{A12FA001-AC4F-418D-AE19-62706E023703}">
                      <ahyp:hlinkClr val="tx"/>
                    </a:ext>
                  </a:extLst>
                </a:hlinkClick>
              </a:rPr>
              <a:t>n</a:t>
            </a:r>
            <a:r>
              <a:rPr lang="en" sz="1000">
                <a:solidFill>
                  <a:schemeClr val="dk1"/>
                </a:solidFill>
                <a:latin typeface="Archivo Narrow"/>
                <a:ea typeface="Archivo Narrow"/>
                <a:cs typeface="Archivo Narrow"/>
                <a:sym typeface="Archivo Narrow"/>
              </a:rPr>
              <a:t> and </a:t>
            </a:r>
            <a:r>
              <a:rPr lang="en" sz="1000">
                <a:solidFill>
                  <a:schemeClr val="dk1"/>
                </a:solidFill>
                <a:latin typeface="Archivo Narrow"/>
                <a:ea typeface="Archivo Narrow"/>
                <a:cs typeface="Archivo Narrow"/>
                <a:sym typeface="Archivo Narrow"/>
              </a:rPr>
              <a:t>infographics &amp; images by </a:t>
            </a:r>
            <a:r>
              <a:rPr b="1" lang="en" sz="1000">
                <a:solidFill>
                  <a:schemeClr val="dk1"/>
                </a:solidFill>
                <a:uFill>
                  <a:noFill/>
                </a:uFill>
                <a:latin typeface="Archivo Narrow"/>
                <a:ea typeface="Archivo Narrow"/>
                <a:cs typeface="Archivo Narrow"/>
                <a:sym typeface="Archivo Narrow"/>
                <a:hlinkClick r:id="rId5">
                  <a:extLst>
                    <a:ext uri="{A12FA001-AC4F-418D-AE19-62706E023703}">
                      <ahyp:hlinkClr val="tx"/>
                    </a:ext>
                  </a:extLst>
                </a:hlinkClick>
              </a:rPr>
              <a:t>Freepik</a:t>
            </a:r>
            <a:endParaRPr b="1" sz="1000">
              <a:solidFill>
                <a:schemeClr val="dk1"/>
              </a:solidFill>
              <a:latin typeface="Archivo Narrow"/>
              <a:ea typeface="Archivo Narrow"/>
              <a:cs typeface="Archivo Narrow"/>
              <a:sym typeface="Archivo Narrow"/>
            </a:endParaRPr>
          </a:p>
        </p:txBody>
      </p:sp>
      <p:sp>
        <p:nvSpPr>
          <p:cNvPr id="143" name="Google Shape;143;p26"/>
          <p:cNvSpPr txBox="1"/>
          <p:nvPr>
            <p:ph idx="1" type="subTitle"/>
          </p:nvPr>
        </p:nvSpPr>
        <p:spPr>
          <a:xfrm>
            <a:off x="716273" y="3287285"/>
            <a:ext cx="3435600" cy="433200"/>
          </a:xfrm>
          <a:prstGeom prst="rect">
            <a:avLst/>
          </a:prstGeom>
        </p:spPr>
        <p:txBody>
          <a:bodyPr anchorCtr="0" anchor="ctr" bIns="91425" lIns="91425" spcFirstLastPara="1" rIns="91425" wrap="square" tIns="91425">
            <a:noAutofit/>
          </a:bodyPr>
          <a:lstStyle>
            <a:lvl1pPr lvl="0" rtl="0">
              <a:lnSpc>
                <a:spcPct val="100000"/>
              </a:lnSpc>
              <a:spcBef>
                <a:spcPts val="30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4" name="Google Shape;144;p26"/>
          <p:cNvSpPr txBox="1"/>
          <p:nvPr>
            <p:ph type="ctrTitle"/>
          </p:nvPr>
        </p:nvSpPr>
        <p:spPr>
          <a:xfrm>
            <a:off x="716273" y="753150"/>
            <a:ext cx="4658100" cy="997800"/>
          </a:xfrm>
          <a:prstGeom prst="rect">
            <a:avLst/>
          </a:prstGeom>
        </p:spPr>
        <p:txBody>
          <a:bodyPr anchorCtr="0" anchor="ctr" bIns="91425" lIns="91425" spcFirstLastPara="1" rIns="91425" wrap="square" tIns="91425">
            <a:noAutofit/>
          </a:bodyPr>
          <a:lstStyle>
            <a:lvl1pPr lvl="0" rtl="0">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45" name="Google Shape;145;p26"/>
          <p:cNvSpPr txBox="1"/>
          <p:nvPr>
            <p:ph idx="2" type="subTitle"/>
          </p:nvPr>
        </p:nvSpPr>
        <p:spPr>
          <a:xfrm>
            <a:off x="716273" y="1717927"/>
            <a:ext cx="3830100" cy="904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2">
    <p:spTree>
      <p:nvGrpSpPr>
        <p:cNvPr id="146" name="Shape 146"/>
        <p:cNvGrpSpPr/>
        <p:nvPr/>
      </p:nvGrpSpPr>
      <p:grpSpPr>
        <a:xfrm>
          <a:off x="0" y="0"/>
          <a:ext cx="0" cy="0"/>
          <a:chOff x="0" y="0"/>
          <a:chExt cx="0" cy="0"/>
        </a:xfrm>
      </p:grpSpPr>
      <p:pic>
        <p:nvPicPr>
          <p:cNvPr id="147" name="Google Shape;147;p27"/>
          <p:cNvPicPr preferRelativeResize="0"/>
          <p:nvPr/>
        </p:nvPicPr>
        <p:blipFill>
          <a:blip r:embed="rId2">
            <a:alphaModFix/>
          </a:blip>
          <a:stretch>
            <a:fillRect/>
          </a:stretch>
        </p:blipFill>
        <p:spPr>
          <a:xfrm>
            <a:off x="6857237" y="540000"/>
            <a:ext cx="2324701" cy="1563101"/>
          </a:xfrm>
          <a:prstGeom prst="rect">
            <a:avLst/>
          </a:prstGeom>
          <a:noFill/>
          <a:ln>
            <a:noFill/>
          </a:ln>
        </p:spPr>
      </p:pic>
      <p:pic>
        <p:nvPicPr>
          <p:cNvPr id="148" name="Google Shape;148;p27"/>
          <p:cNvPicPr preferRelativeResize="0"/>
          <p:nvPr/>
        </p:nvPicPr>
        <p:blipFill>
          <a:blip r:embed="rId3">
            <a:alphaModFix/>
          </a:blip>
          <a:stretch>
            <a:fillRect/>
          </a:stretch>
        </p:blipFill>
        <p:spPr>
          <a:xfrm flipH="1">
            <a:off x="0" y="0"/>
            <a:ext cx="2362526" cy="1668142"/>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2_1">
    <p:spTree>
      <p:nvGrpSpPr>
        <p:cNvPr id="149" name="Shape 149"/>
        <p:cNvGrpSpPr/>
        <p:nvPr/>
      </p:nvGrpSpPr>
      <p:grpSpPr>
        <a:xfrm>
          <a:off x="0" y="0"/>
          <a:ext cx="0" cy="0"/>
          <a:chOff x="0" y="0"/>
          <a:chExt cx="0" cy="0"/>
        </a:xfrm>
      </p:grpSpPr>
      <p:pic>
        <p:nvPicPr>
          <p:cNvPr id="150" name="Google Shape;150;p28"/>
          <p:cNvPicPr preferRelativeResize="0"/>
          <p:nvPr/>
        </p:nvPicPr>
        <p:blipFill>
          <a:blip r:embed="rId2">
            <a:alphaModFix/>
          </a:blip>
          <a:stretch>
            <a:fillRect/>
          </a:stretch>
        </p:blipFill>
        <p:spPr>
          <a:xfrm>
            <a:off x="6829137" y="-51400"/>
            <a:ext cx="2362526" cy="1668142"/>
          </a:xfrm>
          <a:prstGeom prst="rect">
            <a:avLst/>
          </a:prstGeom>
          <a:noFill/>
          <a:ln>
            <a:noFill/>
          </a:ln>
        </p:spPr>
      </p:pic>
      <p:pic>
        <p:nvPicPr>
          <p:cNvPr id="151" name="Google Shape;151;p28"/>
          <p:cNvPicPr preferRelativeResize="0"/>
          <p:nvPr/>
        </p:nvPicPr>
        <p:blipFill>
          <a:blip r:embed="rId3">
            <a:alphaModFix/>
          </a:blip>
          <a:stretch>
            <a:fillRect/>
          </a:stretch>
        </p:blipFill>
        <p:spPr>
          <a:xfrm flipH="1">
            <a:off x="162750" y="3513700"/>
            <a:ext cx="2324701" cy="1563101"/>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12_1_1">
    <p:spTree>
      <p:nvGrpSpPr>
        <p:cNvPr id="152" name="Shape 152"/>
        <p:cNvGrpSpPr/>
        <p:nvPr/>
      </p:nvGrpSpPr>
      <p:grpSpPr>
        <a:xfrm>
          <a:off x="0" y="0"/>
          <a:ext cx="0" cy="0"/>
          <a:chOff x="0" y="0"/>
          <a:chExt cx="0" cy="0"/>
        </a:xfrm>
      </p:grpSpPr>
      <p:pic>
        <p:nvPicPr>
          <p:cNvPr id="153" name="Google Shape;153;p29"/>
          <p:cNvPicPr preferRelativeResize="0"/>
          <p:nvPr/>
        </p:nvPicPr>
        <p:blipFill rotWithShape="1">
          <a:blip r:embed="rId2">
            <a:alphaModFix/>
          </a:blip>
          <a:srcRect b="0" l="0" r="0" t="49768"/>
          <a:stretch/>
        </p:blipFill>
        <p:spPr>
          <a:xfrm>
            <a:off x="0" y="0"/>
            <a:ext cx="3190125" cy="2075301"/>
          </a:xfrm>
          <a:prstGeom prst="rect">
            <a:avLst/>
          </a:prstGeom>
          <a:noFill/>
          <a:ln>
            <a:noFill/>
          </a:ln>
        </p:spPr>
      </p:pic>
      <p:pic>
        <p:nvPicPr>
          <p:cNvPr id="154" name="Google Shape;154;p29"/>
          <p:cNvPicPr preferRelativeResize="0"/>
          <p:nvPr/>
        </p:nvPicPr>
        <p:blipFill>
          <a:blip r:embed="rId3">
            <a:alphaModFix/>
          </a:blip>
          <a:stretch>
            <a:fillRect/>
          </a:stretch>
        </p:blipFill>
        <p:spPr>
          <a:xfrm flipH="1">
            <a:off x="6629676" y="3190099"/>
            <a:ext cx="2422650" cy="19534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 name="Shape 15"/>
        <p:cNvGrpSpPr/>
        <p:nvPr/>
      </p:nvGrpSpPr>
      <p:grpSpPr>
        <a:xfrm>
          <a:off x="0" y="0"/>
          <a:ext cx="0" cy="0"/>
          <a:chOff x="0" y="0"/>
          <a:chExt cx="0" cy="0"/>
        </a:xfrm>
      </p:grpSpPr>
      <p:sp>
        <p:nvSpPr>
          <p:cNvPr id="16" name="Google Shape;16;p4"/>
          <p:cNvSpPr txBox="1"/>
          <p:nvPr>
            <p:ph idx="1" type="body"/>
          </p:nvPr>
        </p:nvSpPr>
        <p:spPr>
          <a:xfrm>
            <a:off x="720000" y="1152475"/>
            <a:ext cx="7704000" cy="3450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AutoNum type="arabicPeriod"/>
              <a:defRPr sz="1300"/>
            </a:lvl1pPr>
            <a:lvl2pPr indent="-317500" lvl="1" marL="914400">
              <a:spcBef>
                <a:spcPts val="0"/>
              </a:spcBef>
              <a:spcAft>
                <a:spcPts val="0"/>
              </a:spcAft>
              <a:buSzPts val="1400"/>
              <a:buAutoNum type="alphaLcPeriod"/>
              <a:defRPr/>
            </a:lvl2pPr>
            <a:lvl3pPr indent="-317500" lvl="2" marL="1371600">
              <a:spcBef>
                <a:spcPts val="0"/>
              </a:spcBef>
              <a:spcAft>
                <a:spcPts val="0"/>
              </a:spcAft>
              <a:buSzPts val="1400"/>
              <a:buAutoNum type="romanLcPeriod"/>
              <a:defRPr/>
            </a:lvl3pPr>
            <a:lvl4pPr indent="-317500" lvl="3" marL="1828800">
              <a:spcBef>
                <a:spcPts val="0"/>
              </a:spcBef>
              <a:spcAft>
                <a:spcPts val="0"/>
              </a:spcAft>
              <a:buSzPts val="1400"/>
              <a:buAutoNum type="arabicPeriod"/>
              <a:defRPr/>
            </a:lvl4pPr>
            <a:lvl5pPr indent="-317500" lvl="4" marL="2286000">
              <a:spcBef>
                <a:spcPts val="0"/>
              </a:spcBef>
              <a:spcAft>
                <a:spcPts val="0"/>
              </a:spcAft>
              <a:buSzPts val="1400"/>
              <a:buAutoNum type="alphaLcPeriod"/>
              <a:defRPr/>
            </a:lvl5pPr>
            <a:lvl6pPr indent="-317500" lvl="5" marL="2743200">
              <a:spcBef>
                <a:spcPts val="0"/>
              </a:spcBef>
              <a:spcAft>
                <a:spcPts val="0"/>
              </a:spcAft>
              <a:buSzPts val="1400"/>
              <a:buAutoNum type="romanLcPeriod"/>
              <a:defRPr/>
            </a:lvl6pPr>
            <a:lvl7pPr indent="-317500" lvl="6" marL="3200400">
              <a:spcBef>
                <a:spcPts val="0"/>
              </a:spcBef>
              <a:spcAft>
                <a:spcPts val="0"/>
              </a:spcAft>
              <a:buSzPts val="1400"/>
              <a:buAutoNum type="arabicPeriod"/>
              <a:defRPr/>
            </a:lvl7pPr>
            <a:lvl8pPr indent="-317500" lvl="7" marL="3657600">
              <a:spcBef>
                <a:spcPts val="0"/>
              </a:spcBef>
              <a:spcAft>
                <a:spcPts val="0"/>
              </a:spcAft>
              <a:buSzPts val="1400"/>
              <a:buAutoNum type="alphaLcPeriod"/>
              <a:defRPr/>
            </a:lvl8pPr>
            <a:lvl9pPr indent="-317500" lvl="8" marL="4114800">
              <a:spcBef>
                <a:spcPts val="0"/>
              </a:spcBef>
              <a:spcAft>
                <a:spcPts val="0"/>
              </a:spcAft>
              <a:buSzPts val="1400"/>
              <a:buAutoNum type="romanLcPeriod"/>
              <a:defRPr/>
            </a:lvl9pPr>
          </a:lstStyle>
          <a:p/>
        </p:txBody>
      </p:sp>
      <p:sp>
        <p:nvSpPr>
          <p:cNvPr id="17" name="Google Shape;17;p4"/>
          <p:cNvSpPr txBox="1"/>
          <p:nvPr>
            <p:ph type="title"/>
          </p:nvPr>
        </p:nvSpPr>
        <p:spPr>
          <a:xfrm>
            <a:off x="720000" y="540000"/>
            <a:ext cx="7704000" cy="572700"/>
          </a:xfrm>
          <a:prstGeom prst="rect">
            <a:avLst/>
          </a:prstGeom>
        </p:spPr>
        <p:txBody>
          <a:bodyPr anchorCtr="0" anchor="ctr"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pic>
        <p:nvPicPr>
          <p:cNvPr id="18" name="Google Shape;18;p4"/>
          <p:cNvPicPr preferRelativeResize="0"/>
          <p:nvPr/>
        </p:nvPicPr>
        <p:blipFill rotWithShape="1">
          <a:blip r:embed="rId2">
            <a:alphaModFix/>
          </a:blip>
          <a:srcRect b="0" l="0" r="33735" t="53574"/>
          <a:stretch/>
        </p:blipFill>
        <p:spPr>
          <a:xfrm>
            <a:off x="5745425" y="-36125"/>
            <a:ext cx="3398574" cy="1461800"/>
          </a:xfrm>
          <a:prstGeom prst="rect">
            <a:avLst/>
          </a:prstGeom>
          <a:noFill/>
          <a:ln>
            <a:noFill/>
          </a:ln>
        </p:spPr>
      </p:pic>
      <p:pic>
        <p:nvPicPr>
          <p:cNvPr id="19" name="Google Shape;19;p4"/>
          <p:cNvPicPr preferRelativeResize="0"/>
          <p:nvPr/>
        </p:nvPicPr>
        <p:blipFill rotWithShape="1">
          <a:blip r:embed="rId3">
            <a:alphaModFix/>
          </a:blip>
          <a:srcRect b="37907" l="0" r="69986" t="0"/>
          <a:stretch/>
        </p:blipFill>
        <p:spPr>
          <a:xfrm flipH="1">
            <a:off x="-32274" y="3701550"/>
            <a:ext cx="1181024" cy="150002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720000" y="540000"/>
            <a:ext cx="7703700" cy="572700"/>
          </a:xfrm>
          <a:prstGeom prst="rect">
            <a:avLst/>
          </a:prstGeom>
        </p:spPr>
        <p:txBody>
          <a:bodyPr anchorCtr="0" anchor="ctr" bIns="91425" lIns="91425" spcFirstLastPara="1" rIns="91425" wrap="square" tIns="91425">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subTitle"/>
          </p:nvPr>
        </p:nvSpPr>
        <p:spPr>
          <a:xfrm>
            <a:off x="1561182" y="3298150"/>
            <a:ext cx="2381400" cy="1151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3" name="Google Shape;23;p5"/>
          <p:cNvSpPr txBox="1"/>
          <p:nvPr>
            <p:ph idx="2" type="subTitle"/>
          </p:nvPr>
        </p:nvSpPr>
        <p:spPr>
          <a:xfrm>
            <a:off x="5200957" y="3298150"/>
            <a:ext cx="2381400" cy="1151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4" name="Google Shape;24;p5"/>
          <p:cNvSpPr txBox="1"/>
          <p:nvPr>
            <p:ph idx="3" type="subTitle"/>
          </p:nvPr>
        </p:nvSpPr>
        <p:spPr>
          <a:xfrm>
            <a:off x="1561182" y="2876550"/>
            <a:ext cx="2381400" cy="4449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000"/>
              <a:buFont typeface="Arial"/>
              <a:buNone/>
              <a:defRPr sz="2000">
                <a:latin typeface="Russo One"/>
                <a:ea typeface="Russo One"/>
                <a:cs typeface="Russo One"/>
                <a:sym typeface="Russo One"/>
              </a:defRPr>
            </a:lvl1pPr>
            <a:lvl2pPr lvl="1" rtl="0" algn="ctr">
              <a:lnSpc>
                <a:spcPct val="100000"/>
              </a:lnSpc>
              <a:spcBef>
                <a:spcPts val="0"/>
              </a:spcBef>
              <a:spcAft>
                <a:spcPts val="0"/>
              </a:spcAft>
              <a:buSzPts val="2000"/>
              <a:buFont typeface="Arial"/>
              <a:buNone/>
              <a:defRPr sz="2000">
                <a:latin typeface="Arial"/>
                <a:ea typeface="Arial"/>
                <a:cs typeface="Arial"/>
                <a:sym typeface="Arial"/>
              </a:defRPr>
            </a:lvl2pPr>
            <a:lvl3pPr lvl="2" rtl="0" algn="ctr">
              <a:lnSpc>
                <a:spcPct val="100000"/>
              </a:lnSpc>
              <a:spcBef>
                <a:spcPts val="0"/>
              </a:spcBef>
              <a:spcAft>
                <a:spcPts val="0"/>
              </a:spcAft>
              <a:buSzPts val="2000"/>
              <a:buFont typeface="Arial"/>
              <a:buNone/>
              <a:defRPr sz="2000">
                <a:latin typeface="Arial"/>
                <a:ea typeface="Arial"/>
                <a:cs typeface="Arial"/>
                <a:sym typeface="Arial"/>
              </a:defRPr>
            </a:lvl3pPr>
            <a:lvl4pPr lvl="3" rtl="0" algn="ctr">
              <a:lnSpc>
                <a:spcPct val="100000"/>
              </a:lnSpc>
              <a:spcBef>
                <a:spcPts val="0"/>
              </a:spcBef>
              <a:spcAft>
                <a:spcPts val="0"/>
              </a:spcAft>
              <a:buSzPts val="2000"/>
              <a:buFont typeface="Arial"/>
              <a:buNone/>
              <a:defRPr sz="2000">
                <a:latin typeface="Arial"/>
                <a:ea typeface="Arial"/>
                <a:cs typeface="Arial"/>
                <a:sym typeface="Arial"/>
              </a:defRPr>
            </a:lvl4pPr>
            <a:lvl5pPr lvl="4" rtl="0" algn="ctr">
              <a:lnSpc>
                <a:spcPct val="100000"/>
              </a:lnSpc>
              <a:spcBef>
                <a:spcPts val="0"/>
              </a:spcBef>
              <a:spcAft>
                <a:spcPts val="0"/>
              </a:spcAft>
              <a:buSzPts val="2000"/>
              <a:buFont typeface="Arial"/>
              <a:buNone/>
              <a:defRPr sz="2000">
                <a:latin typeface="Arial"/>
                <a:ea typeface="Arial"/>
                <a:cs typeface="Arial"/>
                <a:sym typeface="Arial"/>
              </a:defRPr>
            </a:lvl5pPr>
            <a:lvl6pPr lvl="5" rtl="0" algn="ctr">
              <a:lnSpc>
                <a:spcPct val="100000"/>
              </a:lnSpc>
              <a:spcBef>
                <a:spcPts val="0"/>
              </a:spcBef>
              <a:spcAft>
                <a:spcPts val="0"/>
              </a:spcAft>
              <a:buSzPts val="2000"/>
              <a:buFont typeface="Arial"/>
              <a:buNone/>
              <a:defRPr sz="2000">
                <a:latin typeface="Arial"/>
                <a:ea typeface="Arial"/>
                <a:cs typeface="Arial"/>
                <a:sym typeface="Arial"/>
              </a:defRPr>
            </a:lvl6pPr>
            <a:lvl7pPr lvl="6" rtl="0" algn="ctr">
              <a:lnSpc>
                <a:spcPct val="100000"/>
              </a:lnSpc>
              <a:spcBef>
                <a:spcPts val="0"/>
              </a:spcBef>
              <a:spcAft>
                <a:spcPts val="0"/>
              </a:spcAft>
              <a:buSzPts val="2000"/>
              <a:buFont typeface="Arial"/>
              <a:buNone/>
              <a:defRPr sz="2000">
                <a:latin typeface="Arial"/>
                <a:ea typeface="Arial"/>
                <a:cs typeface="Arial"/>
                <a:sym typeface="Arial"/>
              </a:defRPr>
            </a:lvl7pPr>
            <a:lvl8pPr lvl="7" rtl="0" algn="ctr">
              <a:lnSpc>
                <a:spcPct val="100000"/>
              </a:lnSpc>
              <a:spcBef>
                <a:spcPts val="0"/>
              </a:spcBef>
              <a:spcAft>
                <a:spcPts val="0"/>
              </a:spcAft>
              <a:buSzPts val="2000"/>
              <a:buFont typeface="Arial"/>
              <a:buNone/>
              <a:defRPr sz="2000">
                <a:latin typeface="Arial"/>
                <a:ea typeface="Arial"/>
                <a:cs typeface="Arial"/>
                <a:sym typeface="Arial"/>
              </a:defRPr>
            </a:lvl8pPr>
            <a:lvl9pPr lvl="8" rtl="0" algn="ctr">
              <a:lnSpc>
                <a:spcPct val="100000"/>
              </a:lnSpc>
              <a:spcBef>
                <a:spcPts val="0"/>
              </a:spcBef>
              <a:spcAft>
                <a:spcPts val="0"/>
              </a:spcAft>
              <a:buSzPts val="2000"/>
              <a:buFont typeface="Arial"/>
              <a:buNone/>
              <a:defRPr sz="2000">
                <a:latin typeface="Arial"/>
                <a:ea typeface="Arial"/>
                <a:cs typeface="Arial"/>
                <a:sym typeface="Arial"/>
              </a:defRPr>
            </a:lvl9pPr>
          </a:lstStyle>
          <a:p/>
        </p:txBody>
      </p:sp>
      <p:sp>
        <p:nvSpPr>
          <p:cNvPr id="25" name="Google Shape;25;p5"/>
          <p:cNvSpPr txBox="1"/>
          <p:nvPr>
            <p:ph idx="4" type="subTitle"/>
          </p:nvPr>
        </p:nvSpPr>
        <p:spPr>
          <a:xfrm>
            <a:off x="5200958" y="2876550"/>
            <a:ext cx="2381400" cy="4449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000"/>
              <a:buFont typeface="Arial"/>
              <a:buNone/>
              <a:defRPr sz="2000">
                <a:latin typeface="Russo One"/>
                <a:ea typeface="Russo One"/>
                <a:cs typeface="Russo One"/>
                <a:sym typeface="Russo One"/>
              </a:defRPr>
            </a:lvl1pPr>
            <a:lvl2pPr lvl="1" rtl="0" algn="ctr">
              <a:lnSpc>
                <a:spcPct val="100000"/>
              </a:lnSpc>
              <a:spcBef>
                <a:spcPts val="0"/>
              </a:spcBef>
              <a:spcAft>
                <a:spcPts val="0"/>
              </a:spcAft>
              <a:buSzPts val="2000"/>
              <a:buFont typeface="Arial"/>
              <a:buNone/>
              <a:defRPr sz="2000">
                <a:latin typeface="Arial"/>
                <a:ea typeface="Arial"/>
                <a:cs typeface="Arial"/>
                <a:sym typeface="Arial"/>
              </a:defRPr>
            </a:lvl2pPr>
            <a:lvl3pPr lvl="2" rtl="0" algn="ctr">
              <a:lnSpc>
                <a:spcPct val="100000"/>
              </a:lnSpc>
              <a:spcBef>
                <a:spcPts val="0"/>
              </a:spcBef>
              <a:spcAft>
                <a:spcPts val="0"/>
              </a:spcAft>
              <a:buSzPts val="2000"/>
              <a:buFont typeface="Arial"/>
              <a:buNone/>
              <a:defRPr sz="2000">
                <a:latin typeface="Arial"/>
                <a:ea typeface="Arial"/>
                <a:cs typeface="Arial"/>
                <a:sym typeface="Arial"/>
              </a:defRPr>
            </a:lvl3pPr>
            <a:lvl4pPr lvl="3" rtl="0" algn="ctr">
              <a:lnSpc>
                <a:spcPct val="100000"/>
              </a:lnSpc>
              <a:spcBef>
                <a:spcPts val="0"/>
              </a:spcBef>
              <a:spcAft>
                <a:spcPts val="0"/>
              </a:spcAft>
              <a:buSzPts val="2000"/>
              <a:buFont typeface="Arial"/>
              <a:buNone/>
              <a:defRPr sz="2000">
                <a:latin typeface="Arial"/>
                <a:ea typeface="Arial"/>
                <a:cs typeface="Arial"/>
                <a:sym typeface="Arial"/>
              </a:defRPr>
            </a:lvl4pPr>
            <a:lvl5pPr lvl="4" rtl="0" algn="ctr">
              <a:lnSpc>
                <a:spcPct val="100000"/>
              </a:lnSpc>
              <a:spcBef>
                <a:spcPts val="0"/>
              </a:spcBef>
              <a:spcAft>
                <a:spcPts val="0"/>
              </a:spcAft>
              <a:buSzPts val="2000"/>
              <a:buFont typeface="Arial"/>
              <a:buNone/>
              <a:defRPr sz="2000">
                <a:latin typeface="Arial"/>
                <a:ea typeface="Arial"/>
                <a:cs typeface="Arial"/>
                <a:sym typeface="Arial"/>
              </a:defRPr>
            </a:lvl5pPr>
            <a:lvl6pPr lvl="5" rtl="0" algn="ctr">
              <a:lnSpc>
                <a:spcPct val="100000"/>
              </a:lnSpc>
              <a:spcBef>
                <a:spcPts val="0"/>
              </a:spcBef>
              <a:spcAft>
                <a:spcPts val="0"/>
              </a:spcAft>
              <a:buSzPts val="2000"/>
              <a:buFont typeface="Arial"/>
              <a:buNone/>
              <a:defRPr sz="2000">
                <a:latin typeface="Arial"/>
                <a:ea typeface="Arial"/>
                <a:cs typeface="Arial"/>
                <a:sym typeface="Arial"/>
              </a:defRPr>
            </a:lvl6pPr>
            <a:lvl7pPr lvl="6" rtl="0" algn="ctr">
              <a:lnSpc>
                <a:spcPct val="100000"/>
              </a:lnSpc>
              <a:spcBef>
                <a:spcPts val="0"/>
              </a:spcBef>
              <a:spcAft>
                <a:spcPts val="0"/>
              </a:spcAft>
              <a:buSzPts val="2000"/>
              <a:buFont typeface="Arial"/>
              <a:buNone/>
              <a:defRPr sz="2000">
                <a:latin typeface="Arial"/>
                <a:ea typeface="Arial"/>
                <a:cs typeface="Arial"/>
                <a:sym typeface="Arial"/>
              </a:defRPr>
            </a:lvl7pPr>
            <a:lvl8pPr lvl="7" rtl="0" algn="ctr">
              <a:lnSpc>
                <a:spcPct val="100000"/>
              </a:lnSpc>
              <a:spcBef>
                <a:spcPts val="0"/>
              </a:spcBef>
              <a:spcAft>
                <a:spcPts val="0"/>
              </a:spcAft>
              <a:buSzPts val="2000"/>
              <a:buFont typeface="Arial"/>
              <a:buNone/>
              <a:defRPr sz="2000">
                <a:latin typeface="Arial"/>
                <a:ea typeface="Arial"/>
                <a:cs typeface="Arial"/>
                <a:sym typeface="Arial"/>
              </a:defRPr>
            </a:lvl8pPr>
            <a:lvl9pPr lvl="8" rtl="0" algn="ctr">
              <a:lnSpc>
                <a:spcPct val="100000"/>
              </a:lnSpc>
              <a:spcBef>
                <a:spcPts val="0"/>
              </a:spcBef>
              <a:spcAft>
                <a:spcPts val="0"/>
              </a:spcAft>
              <a:buSzPts val="2000"/>
              <a:buFont typeface="Arial"/>
              <a:buNone/>
              <a:defRPr sz="2000">
                <a:latin typeface="Arial"/>
                <a:ea typeface="Arial"/>
                <a:cs typeface="Arial"/>
                <a:sym typeface="Arial"/>
              </a:defRPr>
            </a:lvl9pPr>
          </a:lstStyle>
          <a:p/>
        </p:txBody>
      </p:sp>
      <p:pic>
        <p:nvPicPr>
          <p:cNvPr id="26" name="Google Shape;26;p5"/>
          <p:cNvPicPr preferRelativeResize="0"/>
          <p:nvPr/>
        </p:nvPicPr>
        <p:blipFill>
          <a:blip r:embed="rId2">
            <a:alphaModFix/>
          </a:blip>
          <a:stretch>
            <a:fillRect/>
          </a:stretch>
        </p:blipFill>
        <p:spPr>
          <a:xfrm>
            <a:off x="-421630" y="-90355"/>
            <a:ext cx="2209100" cy="1781175"/>
          </a:xfrm>
          <a:prstGeom prst="rect">
            <a:avLst/>
          </a:prstGeom>
          <a:noFill/>
          <a:ln>
            <a:noFill/>
          </a:ln>
        </p:spPr>
      </p:pic>
      <p:pic>
        <p:nvPicPr>
          <p:cNvPr id="27" name="Google Shape;27;p5"/>
          <p:cNvPicPr preferRelativeResize="0"/>
          <p:nvPr/>
        </p:nvPicPr>
        <p:blipFill>
          <a:blip r:embed="rId3">
            <a:alphaModFix/>
          </a:blip>
          <a:stretch>
            <a:fillRect/>
          </a:stretch>
        </p:blipFill>
        <p:spPr>
          <a:xfrm>
            <a:off x="8019645" y="1284270"/>
            <a:ext cx="2209100" cy="17811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pic>
        <p:nvPicPr>
          <p:cNvPr id="29" name="Google Shape;29;p6"/>
          <p:cNvPicPr preferRelativeResize="0"/>
          <p:nvPr/>
        </p:nvPicPr>
        <p:blipFill>
          <a:blip r:embed="rId2">
            <a:alphaModFix/>
          </a:blip>
          <a:stretch>
            <a:fillRect/>
          </a:stretch>
        </p:blipFill>
        <p:spPr>
          <a:xfrm>
            <a:off x="7242737" y="-398300"/>
            <a:ext cx="2362526" cy="1668142"/>
          </a:xfrm>
          <a:prstGeom prst="rect">
            <a:avLst/>
          </a:prstGeom>
          <a:noFill/>
          <a:ln>
            <a:noFill/>
          </a:ln>
        </p:spPr>
      </p:pic>
      <p:pic>
        <p:nvPicPr>
          <p:cNvPr id="30" name="Google Shape;30;p6"/>
          <p:cNvPicPr preferRelativeResize="0"/>
          <p:nvPr/>
        </p:nvPicPr>
        <p:blipFill>
          <a:blip r:embed="rId3">
            <a:alphaModFix/>
          </a:blip>
          <a:stretch>
            <a:fillRect/>
          </a:stretch>
        </p:blipFill>
        <p:spPr>
          <a:xfrm flipH="1">
            <a:off x="-384275" y="4093175"/>
            <a:ext cx="2324701" cy="1563101"/>
          </a:xfrm>
          <a:prstGeom prst="rect">
            <a:avLst/>
          </a:prstGeom>
          <a:noFill/>
          <a:ln>
            <a:noFill/>
          </a:ln>
        </p:spPr>
      </p:pic>
      <p:sp>
        <p:nvSpPr>
          <p:cNvPr id="31" name="Google Shape;31;p6"/>
          <p:cNvSpPr txBox="1"/>
          <p:nvPr>
            <p:ph type="title"/>
          </p:nvPr>
        </p:nvSpPr>
        <p:spPr>
          <a:xfrm>
            <a:off x="720000" y="540000"/>
            <a:ext cx="7704000" cy="572700"/>
          </a:xfrm>
          <a:prstGeom prst="rect">
            <a:avLst/>
          </a:prstGeom>
        </p:spPr>
        <p:txBody>
          <a:bodyPr anchorCtr="0" anchor="ctr" bIns="91425" lIns="91425" spcFirstLastPara="1" rIns="91425" wrap="square" tIns="91425">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4572000" y="961575"/>
            <a:ext cx="3852000" cy="8781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4" name="Google Shape;34;p7"/>
          <p:cNvSpPr txBox="1"/>
          <p:nvPr>
            <p:ph idx="1" type="body"/>
          </p:nvPr>
        </p:nvSpPr>
        <p:spPr>
          <a:xfrm>
            <a:off x="4572000" y="1839637"/>
            <a:ext cx="3852000" cy="2649900"/>
          </a:xfrm>
          <a:prstGeom prst="rect">
            <a:avLst/>
          </a:prstGeom>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1150" lvl="2" marL="1371600" rtl="0">
              <a:spcBef>
                <a:spcPts val="0"/>
              </a:spcBef>
              <a:spcAft>
                <a:spcPts val="0"/>
              </a:spcAft>
              <a:buSzPts val="1300"/>
              <a:buChar char="■"/>
              <a:defRPr sz="1300"/>
            </a:lvl3pPr>
            <a:lvl4pPr indent="-311150" lvl="3" marL="1828800" rtl="0">
              <a:spcBef>
                <a:spcPts val="0"/>
              </a:spcBef>
              <a:spcAft>
                <a:spcPts val="0"/>
              </a:spcAft>
              <a:buSzPts val="1300"/>
              <a:buChar char="●"/>
              <a:defRPr sz="1300"/>
            </a:lvl4pPr>
            <a:lvl5pPr indent="-311150" lvl="4" marL="2286000" rtl="0">
              <a:spcBef>
                <a:spcPts val="0"/>
              </a:spcBef>
              <a:spcAft>
                <a:spcPts val="0"/>
              </a:spcAft>
              <a:buSzPts val="1300"/>
              <a:buChar char="○"/>
              <a:defRPr sz="1300"/>
            </a:lvl5pPr>
            <a:lvl6pPr indent="-311150" lvl="5" marL="2743200" rtl="0">
              <a:spcBef>
                <a:spcPts val="0"/>
              </a:spcBef>
              <a:spcAft>
                <a:spcPts val="0"/>
              </a:spcAft>
              <a:buSzPts val="1300"/>
              <a:buChar char="■"/>
              <a:defRPr sz="1300"/>
            </a:lvl6pPr>
            <a:lvl7pPr indent="-311150" lvl="6" marL="3200400" rtl="0">
              <a:spcBef>
                <a:spcPts val="0"/>
              </a:spcBef>
              <a:spcAft>
                <a:spcPts val="0"/>
              </a:spcAft>
              <a:buSzPts val="1300"/>
              <a:buChar char="●"/>
              <a:defRPr sz="1300"/>
            </a:lvl7pPr>
            <a:lvl8pPr indent="-311150" lvl="7" marL="3657600" rtl="0">
              <a:spcBef>
                <a:spcPts val="0"/>
              </a:spcBef>
              <a:spcAft>
                <a:spcPts val="0"/>
              </a:spcAft>
              <a:buSzPts val="1300"/>
              <a:buChar char="○"/>
              <a:defRPr sz="1300"/>
            </a:lvl8pPr>
            <a:lvl9pPr indent="-311150" lvl="8" marL="4114800" rtl="0">
              <a:spcBef>
                <a:spcPts val="0"/>
              </a:spcBef>
              <a:spcAft>
                <a:spcPts val="0"/>
              </a:spcAft>
              <a:buSzPts val="1300"/>
              <a:buChar char="■"/>
              <a:defRPr sz="13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5" name="Shape 35"/>
        <p:cNvGrpSpPr/>
        <p:nvPr/>
      </p:nvGrpSpPr>
      <p:grpSpPr>
        <a:xfrm>
          <a:off x="0" y="0"/>
          <a:ext cx="0" cy="0"/>
          <a:chOff x="0" y="0"/>
          <a:chExt cx="0" cy="0"/>
        </a:xfrm>
      </p:grpSpPr>
      <p:sp>
        <p:nvSpPr>
          <p:cNvPr id="36" name="Google Shape;36;p8"/>
          <p:cNvSpPr txBox="1"/>
          <p:nvPr>
            <p:ph type="title"/>
          </p:nvPr>
        </p:nvSpPr>
        <p:spPr>
          <a:xfrm>
            <a:off x="720000" y="1822650"/>
            <a:ext cx="3852000" cy="2190300"/>
          </a:xfrm>
          <a:prstGeom prst="rect">
            <a:avLst/>
          </a:prstGeom>
        </p:spPr>
        <p:txBody>
          <a:bodyPr anchorCtr="0" anchor="ctr" bIns="91425" lIns="91425" spcFirstLastPara="1" rIns="91425" wrap="square" tIns="91425">
            <a:noAutofit/>
          </a:bodyPr>
          <a:lstStyle>
            <a:lvl1pPr lvl="0" rtl="0">
              <a:lnSpc>
                <a:spcPct val="90000"/>
              </a:lnSpc>
              <a:spcBef>
                <a:spcPts val="0"/>
              </a:spcBef>
              <a:spcAft>
                <a:spcPts val="0"/>
              </a:spcAft>
              <a:buSzPts val="6000"/>
              <a:buNone/>
              <a:defRPr sz="55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txBox="1"/>
          <p:nvPr>
            <p:ph type="title"/>
          </p:nvPr>
        </p:nvSpPr>
        <p:spPr>
          <a:xfrm>
            <a:off x="3865700" y="1979750"/>
            <a:ext cx="4558200" cy="676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4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9" name="Google Shape;39;p9"/>
          <p:cNvSpPr txBox="1"/>
          <p:nvPr>
            <p:ph idx="1" type="subTitle"/>
          </p:nvPr>
        </p:nvSpPr>
        <p:spPr>
          <a:xfrm>
            <a:off x="3865700" y="2656300"/>
            <a:ext cx="4558200" cy="1248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0" name="Shape 40"/>
        <p:cNvGrpSpPr/>
        <p:nvPr/>
      </p:nvGrpSpPr>
      <p:grpSpPr>
        <a:xfrm>
          <a:off x="0" y="0"/>
          <a:ext cx="0" cy="0"/>
          <a:chOff x="0" y="0"/>
          <a:chExt cx="0" cy="0"/>
        </a:xfrm>
      </p:grpSpPr>
      <p:sp>
        <p:nvSpPr>
          <p:cNvPr id="41" name="Google Shape;41;p10"/>
          <p:cNvSpPr txBox="1"/>
          <p:nvPr>
            <p:ph type="title"/>
          </p:nvPr>
        </p:nvSpPr>
        <p:spPr>
          <a:xfrm>
            <a:off x="3698700" y="3615225"/>
            <a:ext cx="4725300" cy="9885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theme" Target="../theme/theme2.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gradFill>
          <a:gsLst>
            <a:gs pos="0">
              <a:srgbClr val="171717"/>
            </a:gs>
            <a:gs pos="100000">
              <a:srgbClr val="444444"/>
            </a:gs>
          </a:gsLst>
          <a:lin ang="2700006" scaled="0"/>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20000" y="540000"/>
            <a:ext cx="7704000" cy="572700"/>
          </a:xfrm>
          <a:prstGeom prst="rect">
            <a:avLst/>
          </a:prstGeom>
          <a:noFill/>
          <a:ln>
            <a:noFill/>
          </a:ln>
          <a:effectLst>
            <a:outerShdw blurRad="57150" rotWithShape="0" algn="bl" dir="5400000" dist="19050">
              <a:schemeClr val="lt1">
                <a:alpha val="50000"/>
              </a:schemeClr>
            </a:outerShdw>
          </a:effectLst>
        </p:spPr>
        <p:txBody>
          <a:bodyPr anchorCtr="0" anchor="ctr" bIns="91425" lIns="91425" spcFirstLastPara="1" rIns="91425" wrap="square" tIns="91425">
            <a:noAutofit/>
          </a:bodyPr>
          <a:lstStyle>
            <a:lvl1pPr lvl="0">
              <a:spcBef>
                <a:spcPts val="0"/>
              </a:spcBef>
              <a:spcAft>
                <a:spcPts val="0"/>
              </a:spcAft>
              <a:buClr>
                <a:schemeClr val="dk1"/>
              </a:buClr>
              <a:buSzPts val="2800"/>
              <a:buFont typeface="Russo One"/>
              <a:buNone/>
              <a:defRPr sz="2800">
                <a:solidFill>
                  <a:schemeClr val="dk1"/>
                </a:solidFill>
                <a:latin typeface="Russo One"/>
                <a:ea typeface="Russo One"/>
                <a:cs typeface="Russo One"/>
                <a:sym typeface="Russo One"/>
              </a:defRPr>
            </a:lvl1pPr>
            <a:lvl2pPr lvl="1">
              <a:spcBef>
                <a:spcPts val="0"/>
              </a:spcBef>
              <a:spcAft>
                <a:spcPts val="0"/>
              </a:spcAft>
              <a:buClr>
                <a:schemeClr val="dk1"/>
              </a:buClr>
              <a:buSzPts val="2800"/>
              <a:buFont typeface="Russo One"/>
              <a:buNone/>
              <a:defRPr sz="2800">
                <a:solidFill>
                  <a:schemeClr val="dk1"/>
                </a:solidFill>
                <a:latin typeface="Russo One"/>
                <a:ea typeface="Russo One"/>
                <a:cs typeface="Russo One"/>
                <a:sym typeface="Russo One"/>
              </a:defRPr>
            </a:lvl2pPr>
            <a:lvl3pPr lvl="2">
              <a:spcBef>
                <a:spcPts val="0"/>
              </a:spcBef>
              <a:spcAft>
                <a:spcPts val="0"/>
              </a:spcAft>
              <a:buClr>
                <a:schemeClr val="dk1"/>
              </a:buClr>
              <a:buSzPts val="2800"/>
              <a:buFont typeface="Russo One"/>
              <a:buNone/>
              <a:defRPr sz="2800">
                <a:solidFill>
                  <a:schemeClr val="dk1"/>
                </a:solidFill>
                <a:latin typeface="Russo One"/>
                <a:ea typeface="Russo One"/>
                <a:cs typeface="Russo One"/>
                <a:sym typeface="Russo One"/>
              </a:defRPr>
            </a:lvl3pPr>
            <a:lvl4pPr lvl="3">
              <a:spcBef>
                <a:spcPts val="0"/>
              </a:spcBef>
              <a:spcAft>
                <a:spcPts val="0"/>
              </a:spcAft>
              <a:buClr>
                <a:schemeClr val="dk1"/>
              </a:buClr>
              <a:buSzPts val="2800"/>
              <a:buFont typeface="Russo One"/>
              <a:buNone/>
              <a:defRPr sz="2800">
                <a:solidFill>
                  <a:schemeClr val="dk1"/>
                </a:solidFill>
                <a:latin typeface="Russo One"/>
                <a:ea typeface="Russo One"/>
                <a:cs typeface="Russo One"/>
                <a:sym typeface="Russo One"/>
              </a:defRPr>
            </a:lvl4pPr>
            <a:lvl5pPr lvl="4">
              <a:spcBef>
                <a:spcPts val="0"/>
              </a:spcBef>
              <a:spcAft>
                <a:spcPts val="0"/>
              </a:spcAft>
              <a:buClr>
                <a:schemeClr val="dk1"/>
              </a:buClr>
              <a:buSzPts val="2800"/>
              <a:buFont typeface="Russo One"/>
              <a:buNone/>
              <a:defRPr sz="2800">
                <a:solidFill>
                  <a:schemeClr val="dk1"/>
                </a:solidFill>
                <a:latin typeface="Russo One"/>
                <a:ea typeface="Russo One"/>
                <a:cs typeface="Russo One"/>
                <a:sym typeface="Russo One"/>
              </a:defRPr>
            </a:lvl5pPr>
            <a:lvl6pPr lvl="5">
              <a:spcBef>
                <a:spcPts val="0"/>
              </a:spcBef>
              <a:spcAft>
                <a:spcPts val="0"/>
              </a:spcAft>
              <a:buClr>
                <a:schemeClr val="dk1"/>
              </a:buClr>
              <a:buSzPts val="2800"/>
              <a:buFont typeface="Russo One"/>
              <a:buNone/>
              <a:defRPr sz="2800">
                <a:solidFill>
                  <a:schemeClr val="dk1"/>
                </a:solidFill>
                <a:latin typeface="Russo One"/>
                <a:ea typeface="Russo One"/>
                <a:cs typeface="Russo One"/>
                <a:sym typeface="Russo One"/>
              </a:defRPr>
            </a:lvl6pPr>
            <a:lvl7pPr lvl="6">
              <a:spcBef>
                <a:spcPts val="0"/>
              </a:spcBef>
              <a:spcAft>
                <a:spcPts val="0"/>
              </a:spcAft>
              <a:buClr>
                <a:schemeClr val="dk1"/>
              </a:buClr>
              <a:buSzPts val="2800"/>
              <a:buFont typeface="Russo One"/>
              <a:buNone/>
              <a:defRPr sz="2800">
                <a:solidFill>
                  <a:schemeClr val="dk1"/>
                </a:solidFill>
                <a:latin typeface="Russo One"/>
                <a:ea typeface="Russo One"/>
                <a:cs typeface="Russo One"/>
                <a:sym typeface="Russo One"/>
              </a:defRPr>
            </a:lvl7pPr>
            <a:lvl8pPr lvl="7">
              <a:spcBef>
                <a:spcPts val="0"/>
              </a:spcBef>
              <a:spcAft>
                <a:spcPts val="0"/>
              </a:spcAft>
              <a:buClr>
                <a:schemeClr val="dk1"/>
              </a:buClr>
              <a:buSzPts val="2800"/>
              <a:buFont typeface="Russo One"/>
              <a:buNone/>
              <a:defRPr sz="2800">
                <a:solidFill>
                  <a:schemeClr val="dk1"/>
                </a:solidFill>
                <a:latin typeface="Russo One"/>
                <a:ea typeface="Russo One"/>
                <a:cs typeface="Russo One"/>
                <a:sym typeface="Russo One"/>
              </a:defRPr>
            </a:lvl8pPr>
            <a:lvl9pPr lvl="8">
              <a:spcBef>
                <a:spcPts val="0"/>
              </a:spcBef>
              <a:spcAft>
                <a:spcPts val="0"/>
              </a:spcAft>
              <a:buClr>
                <a:schemeClr val="dk1"/>
              </a:buClr>
              <a:buSzPts val="2800"/>
              <a:buFont typeface="Russo One"/>
              <a:buNone/>
              <a:defRPr sz="2800">
                <a:solidFill>
                  <a:schemeClr val="dk1"/>
                </a:solidFill>
                <a:latin typeface="Russo One"/>
                <a:ea typeface="Russo One"/>
                <a:cs typeface="Russo One"/>
                <a:sym typeface="Russo One"/>
              </a:defRPr>
            </a:lvl9pPr>
          </a:lstStyle>
          <a:p/>
        </p:txBody>
      </p:sp>
      <p:sp>
        <p:nvSpPr>
          <p:cNvPr id="7" name="Google Shape;7;p1"/>
          <p:cNvSpPr txBox="1"/>
          <p:nvPr>
            <p:ph idx="1" type="body"/>
          </p:nvPr>
        </p:nvSpPr>
        <p:spPr>
          <a:xfrm>
            <a:off x="720000" y="1152475"/>
            <a:ext cx="7704000" cy="34164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Archivo Narrow"/>
              <a:buChar char="●"/>
              <a:defRPr>
                <a:solidFill>
                  <a:schemeClr val="dk1"/>
                </a:solidFill>
                <a:latin typeface="Archivo Narrow"/>
                <a:ea typeface="Archivo Narrow"/>
                <a:cs typeface="Archivo Narrow"/>
                <a:sym typeface="Archivo Narrow"/>
              </a:defRPr>
            </a:lvl1pPr>
            <a:lvl2pPr indent="-317500" lvl="1" marL="914400">
              <a:lnSpc>
                <a:spcPct val="100000"/>
              </a:lnSpc>
              <a:spcBef>
                <a:spcPts val="0"/>
              </a:spcBef>
              <a:spcAft>
                <a:spcPts val="0"/>
              </a:spcAft>
              <a:buClr>
                <a:schemeClr val="dk1"/>
              </a:buClr>
              <a:buSzPts val="1400"/>
              <a:buFont typeface="Archivo Narrow"/>
              <a:buChar char="○"/>
              <a:defRPr>
                <a:solidFill>
                  <a:schemeClr val="dk1"/>
                </a:solidFill>
                <a:latin typeface="Archivo Narrow"/>
                <a:ea typeface="Archivo Narrow"/>
                <a:cs typeface="Archivo Narrow"/>
                <a:sym typeface="Archivo Narrow"/>
              </a:defRPr>
            </a:lvl2pPr>
            <a:lvl3pPr indent="-317500" lvl="2" marL="1371600">
              <a:lnSpc>
                <a:spcPct val="100000"/>
              </a:lnSpc>
              <a:spcBef>
                <a:spcPts val="0"/>
              </a:spcBef>
              <a:spcAft>
                <a:spcPts val="0"/>
              </a:spcAft>
              <a:buClr>
                <a:schemeClr val="dk1"/>
              </a:buClr>
              <a:buSzPts val="1400"/>
              <a:buFont typeface="Archivo Narrow"/>
              <a:buChar char="■"/>
              <a:defRPr>
                <a:solidFill>
                  <a:schemeClr val="dk1"/>
                </a:solidFill>
                <a:latin typeface="Archivo Narrow"/>
                <a:ea typeface="Archivo Narrow"/>
                <a:cs typeface="Archivo Narrow"/>
                <a:sym typeface="Archivo Narrow"/>
              </a:defRPr>
            </a:lvl3pPr>
            <a:lvl4pPr indent="-317500" lvl="3" marL="1828800">
              <a:lnSpc>
                <a:spcPct val="100000"/>
              </a:lnSpc>
              <a:spcBef>
                <a:spcPts val="0"/>
              </a:spcBef>
              <a:spcAft>
                <a:spcPts val="0"/>
              </a:spcAft>
              <a:buClr>
                <a:schemeClr val="dk1"/>
              </a:buClr>
              <a:buSzPts val="1400"/>
              <a:buFont typeface="Archivo Narrow"/>
              <a:buChar char="●"/>
              <a:defRPr>
                <a:solidFill>
                  <a:schemeClr val="dk1"/>
                </a:solidFill>
                <a:latin typeface="Archivo Narrow"/>
                <a:ea typeface="Archivo Narrow"/>
                <a:cs typeface="Archivo Narrow"/>
                <a:sym typeface="Archivo Narrow"/>
              </a:defRPr>
            </a:lvl4pPr>
            <a:lvl5pPr indent="-317500" lvl="4" marL="2286000">
              <a:lnSpc>
                <a:spcPct val="100000"/>
              </a:lnSpc>
              <a:spcBef>
                <a:spcPts val="0"/>
              </a:spcBef>
              <a:spcAft>
                <a:spcPts val="0"/>
              </a:spcAft>
              <a:buClr>
                <a:schemeClr val="dk1"/>
              </a:buClr>
              <a:buSzPts val="1400"/>
              <a:buFont typeface="Archivo Narrow"/>
              <a:buChar char="○"/>
              <a:defRPr>
                <a:solidFill>
                  <a:schemeClr val="dk1"/>
                </a:solidFill>
                <a:latin typeface="Archivo Narrow"/>
                <a:ea typeface="Archivo Narrow"/>
                <a:cs typeface="Archivo Narrow"/>
                <a:sym typeface="Archivo Narrow"/>
              </a:defRPr>
            </a:lvl5pPr>
            <a:lvl6pPr indent="-317500" lvl="5" marL="2743200">
              <a:lnSpc>
                <a:spcPct val="100000"/>
              </a:lnSpc>
              <a:spcBef>
                <a:spcPts val="0"/>
              </a:spcBef>
              <a:spcAft>
                <a:spcPts val="0"/>
              </a:spcAft>
              <a:buClr>
                <a:schemeClr val="dk1"/>
              </a:buClr>
              <a:buSzPts val="1400"/>
              <a:buFont typeface="Archivo Narrow"/>
              <a:buChar char="■"/>
              <a:defRPr>
                <a:solidFill>
                  <a:schemeClr val="dk1"/>
                </a:solidFill>
                <a:latin typeface="Archivo Narrow"/>
                <a:ea typeface="Archivo Narrow"/>
                <a:cs typeface="Archivo Narrow"/>
                <a:sym typeface="Archivo Narrow"/>
              </a:defRPr>
            </a:lvl6pPr>
            <a:lvl7pPr indent="-317500" lvl="6" marL="3200400">
              <a:lnSpc>
                <a:spcPct val="100000"/>
              </a:lnSpc>
              <a:spcBef>
                <a:spcPts val="0"/>
              </a:spcBef>
              <a:spcAft>
                <a:spcPts val="0"/>
              </a:spcAft>
              <a:buClr>
                <a:schemeClr val="dk1"/>
              </a:buClr>
              <a:buSzPts val="1400"/>
              <a:buFont typeface="Archivo Narrow"/>
              <a:buChar char="●"/>
              <a:defRPr>
                <a:solidFill>
                  <a:schemeClr val="dk1"/>
                </a:solidFill>
                <a:latin typeface="Archivo Narrow"/>
                <a:ea typeface="Archivo Narrow"/>
                <a:cs typeface="Archivo Narrow"/>
                <a:sym typeface="Archivo Narrow"/>
              </a:defRPr>
            </a:lvl7pPr>
            <a:lvl8pPr indent="-317500" lvl="7" marL="3657600">
              <a:lnSpc>
                <a:spcPct val="100000"/>
              </a:lnSpc>
              <a:spcBef>
                <a:spcPts val="0"/>
              </a:spcBef>
              <a:spcAft>
                <a:spcPts val="0"/>
              </a:spcAft>
              <a:buClr>
                <a:schemeClr val="dk1"/>
              </a:buClr>
              <a:buSzPts val="1400"/>
              <a:buFont typeface="Archivo Narrow"/>
              <a:buChar char="○"/>
              <a:defRPr>
                <a:solidFill>
                  <a:schemeClr val="dk1"/>
                </a:solidFill>
                <a:latin typeface="Archivo Narrow"/>
                <a:ea typeface="Archivo Narrow"/>
                <a:cs typeface="Archivo Narrow"/>
                <a:sym typeface="Archivo Narrow"/>
              </a:defRPr>
            </a:lvl8pPr>
            <a:lvl9pPr indent="-317500" lvl="8" marL="4114800">
              <a:lnSpc>
                <a:spcPct val="100000"/>
              </a:lnSpc>
              <a:spcBef>
                <a:spcPts val="0"/>
              </a:spcBef>
              <a:spcAft>
                <a:spcPts val="0"/>
              </a:spcAft>
              <a:buClr>
                <a:schemeClr val="dk1"/>
              </a:buClr>
              <a:buSzPts val="1400"/>
              <a:buFont typeface="Archivo Narrow"/>
              <a:buChar char="■"/>
              <a:defRPr>
                <a:solidFill>
                  <a:schemeClr val="dk1"/>
                </a:solidFill>
                <a:latin typeface="Archivo Narrow"/>
                <a:ea typeface="Archivo Narrow"/>
                <a:cs typeface="Archivo Narrow"/>
                <a:sym typeface="Archivo Narrow"/>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 Id="rId4" Type="http://schemas.openxmlformats.org/officeDocument/2006/relationships/image" Target="../media/image11.png"/><Relationship Id="rId5"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8.png"/><Relationship Id="rId4" Type="http://schemas.openxmlformats.org/officeDocument/2006/relationships/image" Target="../media/image26.png"/><Relationship Id="rId5" Type="http://schemas.openxmlformats.org/officeDocument/2006/relationships/image" Target="../media/image21.png"/><Relationship Id="rId6"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6.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5.xml"/><Relationship Id="rId3" Type="http://schemas.openxmlformats.org/officeDocument/2006/relationships/hyperlink" Target="https://www.ischool.berkeley.edu/projects/2023/stratus" TargetMode="External"/><Relationship Id="rId4" Type="http://schemas.openxmlformats.org/officeDocument/2006/relationships/image" Target="../media/image27.png"/><Relationship Id="rId5"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 Id="rId3" Type="http://schemas.openxmlformats.org/officeDocument/2006/relationships/image" Target="../media/image24.jp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0.png"/><Relationship Id="rId7"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23.png"/><Relationship Id="rId5" Type="http://schemas.openxmlformats.org/officeDocument/2006/relationships/image" Target="../media/image26.png"/><Relationship Id="rId6"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9.jp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2.png"/><Relationship Id="rId5" Type="http://schemas.openxmlformats.org/officeDocument/2006/relationships/image" Target="../media/image17.png"/><Relationship Id="rId6" Type="http://schemas.openxmlformats.org/officeDocument/2006/relationships/hyperlink" Target="http://www.youtube.com/watch?v=ZwXe-ta_FDk" TargetMode="External"/><Relationship Id="rId7" Type="http://schemas.openxmlformats.org/officeDocument/2006/relationships/image" Target="../media/image2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71717"/>
            </a:gs>
            <a:gs pos="100000">
              <a:srgbClr val="444444"/>
            </a:gs>
          </a:gsLst>
          <a:lin ang="2700006" scaled="0"/>
        </a:gradFill>
      </p:bgPr>
    </p:bg>
    <p:spTree>
      <p:nvGrpSpPr>
        <p:cNvPr id="158" name="Shape 158"/>
        <p:cNvGrpSpPr/>
        <p:nvPr/>
      </p:nvGrpSpPr>
      <p:grpSpPr>
        <a:xfrm>
          <a:off x="0" y="0"/>
          <a:ext cx="0" cy="0"/>
          <a:chOff x="0" y="0"/>
          <a:chExt cx="0" cy="0"/>
        </a:xfrm>
      </p:grpSpPr>
      <p:pic>
        <p:nvPicPr>
          <p:cNvPr id="159" name="Google Shape;159;p30"/>
          <p:cNvPicPr preferRelativeResize="0"/>
          <p:nvPr/>
        </p:nvPicPr>
        <p:blipFill rotWithShape="1">
          <a:blip r:embed="rId3">
            <a:alphaModFix/>
          </a:blip>
          <a:srcRect b="19504" l="48880" r="0" t="0"/>
          <a:stretch/>
        </p:blipFill>
        <p:spPr>
          <a:xfrm>
            <a:off x="0" y="-47075"/>
            <a:ext cx="5369350" cy="5190575"/>
          </a:xfrm>
          <a:prstGeom prst="rect">
            <a:avLst/>
          </a:prstGeom>
          <a:noFill/>
          <a:ln>
            <a:noFill/>
          </a:ln>
        </p:spPr>
      </p:pic>
      <p:pic>
        <p:nvPicPr>
          <p:cNvPr id="160" name="Google Shape;160;p30"/>
          <p:cNvPicPr preferRelativeResize="0"/>
          <p:nvPr/>
        </p:nvPicPr>
        <p:blipFill>
          <a:blip r:embed="rId4">
            <a:alphaModFix/>
          </a:blip>
          <a:stretch>
            <a:fillRect/>
          </a:stretch>
        </p:blipFill>
        <p:spPr>
          <a:xfrm>
            <a:off x="7612851" y="3695725"/>
            <a:ext cx="1331124" cy="1331124"/>
          </a:xfrm>
          <a:prstGeom prst="rect">
            <a:avLst/>
          </a:prstGeom>
          <a:noFill/>
          <a:ln>
            <a:noFill/>
          </a:ln>
        </p:spPr>
      </p:pic>
      <p:pic>
        <p:nvPicPr>
          <p:cNvPr id="161" name="Google Shape;161;p30"/>
          <p:cNvPicPr preferRelativeResize="0"/>
          <p:nvPr/>
        </p:nvPicPr>
        <p:blipFill>
          <a:blip r:embed="rId5">
            <a:alphaModFix/>
          </a:blip>
          <a:stretch>
            <a:fillRect/>
          </a:stretch>
        </p:blipFill>
        <p:spPr>
          <a:xfrm>
            <a:off x="367391" y="986035"/>
            <a:ext cx="8409200" cy="2335900"/>
          </a:xfrm>
          <a:prstGeom prst="rect">
            <a:avLst/>
          </a:prstGeom>
          <a:noFill/>
          <a:ln>
            <a:noFill/>
          </a:ln>
        </p:spPr>
      </p:pic>
      <p:sp>
        <p:nvSpPr>
          <p:cNvPr id="162" name="Google Shape;162;p30"/>
          <p:cNvSpPr txBox="1"/>
          <p:nvPr/>
        </p:nvSpPr>
        <p:spPr>
          <a:xfrm>
            <a:off x="2035950" y="3043425"/>
            <a:ext cx="50721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chemeClr val="dk1"/>
                </a:solidFill>
                <a:latin typeface="Archivo Narrow"/>
                <a:ea typeface="Archivo Narrow"/>
                <a:cs typeface="Archivo Narrow"/>
                <a:sym typeface="Archivo Narrow"/>
              </a:rPr>
              <a:t>Bringing Clear Skies to Cloud Permissions </a:t>
            </a:r>
            <a:r>
              <a:rPr b="1" lang="en" sz="1700">
                <a:solidFill>
                  <a:schemeClr val="dk1"/>
                </a:solidFill>
                <a:latin typeface="Archivo Narrow"/>
                <a:ea typeface="Archivo Narrow"/>
                <a:cs typeface="Archivo Narrow"/>
                <a:sym typeface="Archivo Narrow"/>
              </a:rPr>
              <a:t>Management</a:t>
            </a:r>
            <a:endParaRPr b="1" sz="1700">
              <a:solidFill>
                <a:schemeClr val="dk1"/>
              </a:solidFill>
              <a:latin typeface="Archivo Narrow"/>
              <a:ea typeface="Archivo Narrow"/>
              <a:cs typeface="Archivo Narrow"/>
              <a:sym typeface="Archivo Narrow"/>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39"/>
          <p:cNvSpPr txBox="1"/>
          <p:nvPr>
            <p:ph idx="2" type="title"/>
          </p:nvPr>
        </p:nvSpPr>
        <p:spPr>
          <a:xfrm>
            <a:off x="4961376" y="2279925"/>
            <a:ext cx="33318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500"/>
              <a:t>High Level Architecture and Security</a:t>
            </a:r>
            <a:endParaRPr sz="3500"/>
          </a:p>
        </p:txBody>
      </p:sp>
      <p:pic>
        <p:nvPicPr>
          <p:cNvPr id="300" name="Google Shape;300;p39"/>
          <p:cNvPicPr preferRelativeResize="0"/>
          <p:nvPr/>
        </p:nvPicPr>
        <p:blipFill rotWithShape="1">
          <a:blip r:embed="rId3">
            <a:alphaModFix/>
          </a:blip>
          <a:srcRect b="1662" l="0" r="0" t="1653"/>
          <a:stretch/>
        </p:blipFill>
        <p:spPr>
          <a:xfrm>
            <a:off x="274716" y="540001"/>
            <a:ext cx="4297285" cy="4068474"/>
          </a:xfrm>
          <a:prstGeom prst="rect">
            <a:avLst/>
          </a:prstGeom>
          <a:noFill/>
          <a:ln>
            <a:noFill/>
          </a:ln>
        </p:spPr>
      </p:pic>
      <p:pic>
        <p:nvPicPr>
          <p:cNvPr id="301" name="Google Shape;301;p39"/>
          <p:cNvPicPr preferRelativeResize="0"/>
          <p:nvPr/>
        </p:nvPicPr>
        <p:blipFill>
          <a:blip r:embed="rId4">
            <a:alphaModFix/>
          </a:blip>
          <a:stretch>
            <a:fillRect/>
          </a:stretch>
        </p:blipFill>
        <p:spPr>
          <a:xfrm>
            <a:off x="7981596" y="4743448"/>
            <a:ext cx="1019561" cy="283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40"/>
          <p:cNvSpPr txBox="1"/>
          <p:nvPr>
            <p:ph type="title"/>
          </p:nvPr>
        </p:nvSpPr>
        <p:spPr>
          <a:xfrm>
            <a:off x="720000" y="540000"/>
            <a:ext cx="77037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High Level Architecture</a:t>
            </a:r>
            <a:endParaRPr/>
          </a:p>
          <a:p>
            <a:pPr indent="0" lvl="0" marL="0" rtl="0" algn="l">
              <a:spcBef>
                <a:spcPts val="0"/>
              </a:spcBef>
              <a:spcAft>
                <a:spcPts val="0"/>
              </a:spcAft>
              <a:buNone/>
            </a:pPr>
            <a:r>
              <a:t/>
            </a:r>
            <a:endParaRPr/>
          </a:p>
        </p:txBody>
      </p:sp>
      <p:sp>
        <p:nvSpPr>
          <p:cNvPr id="307" name="Google Shape;307;p40"/>
          <p:cNvSpPr txBox="1"/>
          <p:nvPr/>
        </p:nvSpPr>
        <p:spPr>
          <a:xfrm>
            <a:off x="173551" y="2926425"/>
            <a:ext cx="2327100" cy="36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Russo One"/>
                <a:ea typeface="Russo One"/>
                <a:cs typeface="Russo One"/>
                <a:sym typeface="Russo One"/>
              </a:rPr>
              <a:t>Permission Templates</a:t>
            </a:r>
            <a:endParaRPr sz="2000">
              <a:solidFill>
                <a:srgbClr val="FFFFFF"/>
              </a:solidFill>
              <a:latin typeface="Russo One"/>
              <a:ea typeface="Russo One"/>
              <a:cs typeface="Russo One"/>
              <a:sym typeface="Russo One"/>
            </a:endParaRPr>
          </a:p>
        </p:txBody>
      </p:sp>
      <p:cxnSp>
        <p:nvCxnSpPr>
          <p:cNvPr id="308" name="Google Shape;308;p40"/>
          <p:cNvCxnSpPr/>
          <p:nvPr/>
        </p:nvCxnSpPr>
        <p:spPr>
          <a:xfrm rot="10800000">
            <a:off x="2956999" y="1701819"/>
            <a:ext cx="636300" cy="4200"/>
          </a:xfrm>
          <a:prstGeom prst="straightConnector1">
            <a:avLst/>
          </a:prstGeom>
          <a:noFill/>
          <a:ln cap="flat" cmpd="sng" w="19050">
            <a:solidFill>
              <a:srgbClr val="FFFFFF"/>
            </a:solidFill>
            <a:prstDash val="solid"/>
            <a:round/>
            <a:headEnd len="med" w="med" type="none"/>
            <a:tailEnd len="med" w="med" type="none"/>
          </a:ln>
        </p:spPr>
      </p:cxnSp>
      <p:cxnSp>
        <p:nvCxnSpPr>
          <p:cNvPr id="309" name="Google Shape;309;p40"/>
          <p:cNvCxnSpPr/>
          <p:nvPr/>
        </p:nvCxnSpPr>
        <p:spPr>
          <a:xfrm rot="10800000">
            <a:off x="6168674" y="2960394"/>
            <a:ext cx="636300" cy="4200"/>
          </a:xfrm>
          <a:prstGeom prst="straightConnector1">
            <a:avLst/>
          </a:prstGeom>
          <a:noFill/>
          <a:ln cap="flat" cmpd="sng" w="19050">
            <a:solidFill>
              <a:srgbClr val="FFFFFF"/>
            </a:solidFill>
            <a:prstDash val="solid"/>
            <a:round/>
            <a:headEnd len="med" w="med" type="none"/>
            <a:tailEnd len="med" w="med" type="none"/>
          </a:ln>
        </p:spPr>
      </p:cxnSp>
      <p:sp>
        <p:nvSpPr>
          <p:cNvPr id="310" name="Google Shape;310;p40"/>
          <p:cNvSpPr txBox="1"/>
          <p:nvPr/>
        </p:nvSpPr>
        <p:spPr>
          <a:xfrm>
            <a:off x="6761080" y="2781597"/>
            <a:ext cx="2037000" cy="361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2000">
                <a:solidFill>
                  <a:srgbClr val="FFFFFF"/>
                </a:solidFill>
                <a:latin typeface="Russo One"/>
                <a:ea typeface="Russo One"/>
                <a:cs typeface="Russo One"/>
                <a:sym typeface="Russo One"/>
              </a:rPr>
              <a:t>BUSINESS LOGIC LAYER</a:t>
            </a:r>
            <a:endParaRPr sz="2000">
              <a:solidFill>
                <a:srgbClr val="FFFFFF"/>
              </a:solidFill>
              <a:latin typeface="Russo One"/>
              <a:ea typeface="Russo One"/>
              <a:cs typeface="Russo One"/>
              <a:sym typeface="Russo One"/>
            </a:endParaRPr>
          </a:p>
        </p:txBody>
      </p:sp>
      <p:sp>
        <p:nvSpPr>
          <p:cNvPr id="311" name="Google Shape;311;p40"/>
          <p:cNvSpPr txBox="1"/>
          <p:nvPr/>
        </p:nvSpPr>
        <p:spPr>
          <a:xfrm>
            <a:off x="629900" y="1417575"/>
            <a:ext cx="2327100" cy="57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Russo One"/>
                <a:ea typeface="Russo One"/>
                <a:cs typeface="Russo One"/>
                <a:sym typeface="Russo One"/>
              </a:rPr>
              <a:t>PRESENTATION LAYER</a:t>
            </a:r>
            <a:endParaRPr sz="2000">
              <a:solidFill>
                <a:srgbClr val="FFFFFF"/>
              </a:solidFill>
              <a:latin typeface="Russo One"/>
              <a:ea typeface="Russo One"/>
              <a:cs typeface="Russo One"/>
              <a:sym typeface="Russo One"/>
            </a:endParaRPr>
          </a:p>
        </p:txBody>
      </p:sp>
      <p:sp>
        <p:nvSpPr>
          <p:cNvPr id="312" name="Google Shape;312;p40"/>
          <p:cNvSpPr txBox="1"/>
          <p:nvPr/>
        </p:nvSpPr>
        <p:spPr>
          <a:xfrm>
            <a:off x="6449388" y="4526629"/>
            <a:ext cx="2037000" cy="36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Russo One"/>
                <a:ea typeface="Russo One"/>
                <a:cs typeface="Russo One"/>
                <a:sym typeface="Russo One"/>
              </a:rPr>
              <a:t>HANDOFF TO AWS</a:t>
            </a:r>
            <a:endParaRPr sz="2000">
              <a:solidFill>
                <a:srgbClr val="FFFFFF"/>
              </a:solidFill>
              <a:latin typeface="Russo One"/>
              <a:ea typeface="Russo One"/>
              <a:cs typeface="Russo One"/>
              <a:sym typeface="Russo One"/>
            </a:endParaRPr>
          </a:p>
        </p:txBody>
      </p:sp>
      <p:sp>
        <p:nvSpPr>
          <p:cNvPr id="313" name="Google Shape;313;p40"/>
          <p:cNvSpPr txBox="1"/>
          <p:nvPr/>
        </p:nvSpPr>
        <p:spPr>
          <a:xfrm>
            <a:off x="629900" y="1898700"/>
            <a:ext cx="2414700" cy="50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latin typeface="Archivo Narrow"/>
                <a:ea typeface="Archivo Narrow"/>
                <a:cs typeface="Archivo Narrow"/>
                <a:sym typeface="Archivo Narrow"/>
              </a:rPr>
              <a:t>Site and App interface</a:t>
            </a:r>
            <a:endParaRPr>
              <a:solidFill>
                <a:srgbClr val="FFFFFF"/>
              </a:solidFill>
              <a:latin typeface="Archivo Narrow"/>
              <a:ea typeface="Archivo Narrow"/>
              <a:cs typeface="Archivo Narrow"/>
              <a:sym typeface="Archivo Narrow"/>
            </a:endParaRPr>
          </a:p>
        </p:txBody>
      </p:sp>
      <p:sp>
        <p:nvSpPr>
          <p:cNvPr id="314" name="Google Shape;314;p40"/>
          <p:cNvSpPr txBox="1"/>
          <p:nvPr/>
        </p:nvSpPr>
        <p:spPr>
          <a:xfrm>
            <a:off x="6572225" y="3129625"/>
            <a:ext cx="2414700" cy="5019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rgbClr val="FFFFFF"/>
                </a:solidFill>
                <a:latin typeface="Archivo Narrow"/>
                <a:ea typeface="Archivo Narrow"/>
                <a:cs typeface="Archivo Narrow"/>
                <a:sym typeface="Archivo Narrow"/>
              </a:rPr>
              <a:t>Separated for added security</a:t>
            </a:r>
            <a:endParaRPr>
              <a:solidFill>
                <a:srgbClr val="FFFFFF"/>
              </a:solidFill>
              <a:latin typeface="Archivo Narrow"/>
              <a:ea typeface="Archivo Narrow"/>
              <a:cs typeface="Archivo Narrow"/>
              <a:sym typeface="Archivo Narrow"/>
            </a:endParaRPr>
          </a:p>
        </p:txBody>
      </p:sp>
      <p:cxnSp>
        <p:nvCxnSpPr>
          <p:cNvPr id="315" name="Google Shape;315;p40"/>
          <p:cNvCxnSpPr/>
          <p:nvPr/>
        </p:nvCxnSpPr>
        <p:spPr>
          <a:xfrm rot="10800000">
            <a:off x="5565399" y="4599969"/>
            <a:ext cx="636300" cy="4200"/>
          </a:xfrm>
          <a:prstGeom prst="straightConnector1">
            <a:avLst/>
          </a:prstGeom>
          <a:noFill/>
          <a:ln cap="flat" cmpd="sng" w="19050">
            <a:solidFill>
              <a:srgbClr val="FFFFFF"/>
            </a:solidFill>
            <a:prstDash val="solid"/>
            <a:round/>
            <a:headEnd len="med" w="med" type="none"/>
            <a:tailEnd len="med" w="med" type="none"/>
          </a:ln>
        </p:spPr>
      </p:cxnSp>
      <p:sp>
        <p:nvSpPr>
          <p:cNvPr id="316" name="Google Shape;316;p40"/>
          <p:cNvSpPr txBox="1"/>
          <p:nvPr/>
        </p:nvSpPr>
        <p:spPr>
          <a:xfrm>
            <a:off x="3817850" y="1813261"/>
            <a:ext cx="1477200" cy="583200"/>
          </a:xfrm>
          <a:prstGeom prst="rect">
            <a:avLst/>
          </a:prstGeom>
          <a:noFill/>
          <a:ln>
            <a:noFill/>
          </a:ln>
        </p:spPr>
        <p:txBody>
          <a:bodyPr anchorCtr="0" anchor="t" bIns="91425" lIns="182875" spcFirstLastPara="1" rIns="182875" wrap="square" tIns="91425">
            <a:noAutofit/>
          </a:bodyPr>
          <a:lstStyle/>
          <a:p>
            <a:pPr indent="0" lvl="0" marL="0" rtl="0" algn="ctr">
              <a:spcBef>
                <a:spcPts val="0"/>
              </a:spcBef>
              <a:spcAft>
                <a:spcPts val="1200"/>
              </a:spcAft>
              <a:buNone/>
            </a:pPr>
            <a:r>
              <a:rPr lang="en">
                <a:solidFill>
                  <a:srgbClr val="FFFFFF"/>
                </a:solidFill>
                <a:latin typeface="Archivo Narrow"/>
                <a:ea typeface="Archivo Narrow"/>
                <a:cs typeface="Archivo Narrow"/>
                <a:sym typeface="Archivo Narrow"/>
              </a:rPr>
              <a:t>Ruby on Rails</a:t>
            </a:r>
            <a:endParaRPr>
              <a:solidFill>
                <a:srgbClr val="FFFFFF"/>
              </a:solidFill>
              <a:latin typeface="Archivo Narrow"/>
              <a:ea typeface="Archivo Narrow"/>
              <a:cs typeface="Archivo Narrow"/>
              <a:sym typeface="Archivo Narrow"/>
            </a:endParaRPr>
          </a:p>
        </p:txBody>
      </p:sp>
      <p:pic>
        <p:nvPicPr>
          <p:cNvPr id="317" name="Google Shape;317;p40"/>
          <p:cNvPicPr preferRelativeResize="0"/>
          <p:nvPr/>
        </p:nvPicPr>
        <p:blipFill>
          <a:blip r:embed="rId3">
            <a:alphaModFix/>
          </a:blip>
          <a:stretch>
            <a:fillRect/>
          </a:stretch>
        </p:blipFill>
        <p:spPr>
          <a:xfrm>
            <a:off x="3797902" y="1112702"/>
            <a:ext cx="1517097" cy="572700"/>
          </a:xfrm>
          <a:prstGeom prst="rect">
            <a:avLst/>
          </a:prstGeom>
          <a:noFill/>
          <a:ln>
            <a:noFill/>
          </a:ln>
        </p:spPr>
      </p:pic>
      <p:pic>
        <p:nvPicPr>
          <p:cNvPr id="318" name="Google Shape;318;p40"/>
          <p:cNvPicPr preferRelativeResize="0"/>
          <p:nvPr/>
        </p:nvPicPr>
        <p:blipFill>
          <a:blip r:embed="rId4">
            <a:alphaModFix/>
          </a:blip>
          <a:stretch>
            <a:fillRect/>
          </a:stretch>
        </p:blipFill>
        <p:spPr>
          <a:xfrm>
            <a:off x="4584106" y="2563475"/>
            <a:ext cx="1163888" cy="1045974"/>
          </a:xfrm>
          <a:prstGeom prst="rect">
            <a:avLst/>
          </a:prstGeom>
          <a:noFill/>
          <a:ln>
            <a:noFill/>
          </a:ln>
        </p:spPr>
      </p:pic>
      <p:cxnSp>
        <p:nvCxnSpPr>
          <p:cNvPr id="319" name="Google Shape;319;p40"/>
          <p:cNvCxnSpPr/>
          <p:nvPr/>
        </p:nvCxnSpPr>
        <p:spPr>
          <a:xfrm flipH="1">
            <a:off x="2441375" y="3070675"/>
            <a:ext cx="713700" cy="5400"/>
          </a:xfrm>
          <a:prstGeom prst="straightConnector1">
            <a:avLst/>
          </a:prstGeom>
          <a:noFill/>
          <a:ln cap="flat" cmpd="sng" w="19050">
            <a:solidFill>
              <a:srgbClr val="FFFFFF"/>
            </a:solidFill>
            <a:prstDash val="solid"/>
            <a:round/>
            <a:headEnd len="med" w="med" type="none"/>
            <a:tailEnd len="med" w="med" type="none"/>
          </a:ln>
        </p:spPr>
      </p:cxnSp>
      <p:sp>
        <p:nvSpPr>
          <p:cNvPr id="320" name="Google Shape;320;p40"/>
          <p:cNvSpPr txBox="1"/>
          <p:nvPr/>
        </p:nvSpPr>
        <p:spPr>
          <a:xfrm>
            <a:off x="3817850" y="4609175"/>
            <a:ext cx="1477200" cy="27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200"/>
              </a:spcAft>
              <a:buNone/>
            </a:pPr>
            <a:r>
              <a:rPr lang="en">
                <a:solidFill>
                  <a:srgbClr val="FFFFFF"/>
                </a:solidFill>
                <a:latin typeface="Archivo Narrow"/>
                <a:ea typeface="Archivo Narrow"/>
                <a:cs typeface="Archivo Narrow"/>
                <a:sym typeface="Archivo Narrow"/>
              </a:rPr>
              <a:t>AWS RDS</a:t>
            </a:r>
            <a:endParaRPr>
              <a:solidFill>
                <a:srgbClr val="FFFFFF"/>
              </a:solidFill>
              <a:latin typeface="Archivo Narrow"/>
              <a:ea typeface="Archivo Narrow"/>
              <a:cs typeface="Archivo Narrow"/>
              <a:sym typeface="Archivo Narrow"/>
            </a:endParaRPr>
          </a:p>
        </p:txBody>
      </p:sp>
      <p:pic>
        <p:nvPicPr>
          <p:cNvPr id="321" name="Google Shape;321;p40"/>
          <p:cNvPicPr preferRelativeResize="0"/>
          <p:nvPr/>
        </p:nvPicPr>
        <p:blipFill>
          <a:blip r:embed="rId5">
            <a:alphaModFix/>
          </a:blip>
          <a:stretch>
            <a:fillRect/>
          </a:stretch>
        </p:blipFill>
        <p:spPr>
          <a:xfrm>
            <a:off x="4038013" y="3964038"/>
            <a:ext cx="1036875" cy="810275"/>
          </a:xfrm>
          <a:prstGeom prst="rect">
            <a:avLst/>
          </a:prstGeom>
          <a:noFill/>
          <a:ln>
            <a:noFill/>
          </a:ln>
        </p:spPr>
      </p:pic>
      <p:pic>
        <p:nvPicPr>
          <p:cNvPr id="322" name="Google Shape;322;p40"/>
          <p:cNvPicPr preferRelativeResize="0"/>
          <p:nvPr/>
        </p:nvPicPr>
        <p:blipFill>
          <a:blip r:embed="rId6">
            <a:alphaModFix/>
          </a:blip>
          <a:stretch>
            <a:fillRect/>
          </a:stretch>
        </p:blipFill>
        <p:spPr>
          <a:xfrm>
            <a:off x="3617912" y="2702188"/>
            <a:ext cx="810275" cy="810275"/>
          </a:xfrm>
          <a:prstGeom prst="rect">
            <a:avLst/>
          </a:prstGeom>
          <a:noFill/>
          <a:ln>
            <a:noFill/>
          </a:ln>
        </p:spPr>
      </p:pic>
      <p:sp>
        <p:nvSpPr>
          <p:cNvPr id="323" name="Google Shape;323;p40"/>
          <p:cNvSpPr txBox="1"/>
          <p:nvPr/>
        </p:nvSpPr>
        <p:spPr>
          <a:xfrm>
            <a:off x="3258950" y="3442777"/>
            <a:ext cx="1528200" cy="45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200"/>
              </a:spcAft>
              <a:buNone/>
            </a:pPr>
            <a:r>
              <a:rPr lang="en">
                <a:solidFill>
                  <a:srgbClr val="FFFFFF"/>
                </a:solidFill>
                <a:latin typeface="Archivo Narrow"/>
                <a:ea typeface="Archivo Narrow"/>
                <a:cs typeface="Archivo Narrow"/>
                <a:sym typeface="Archivo Narrow"/>
              </a:rPr>
              <a:t>Github</a:t>
            </a:r>
            <a:endParaRPr>
              <a:solidFill>
                <a:srgbClr val="FFFFFF"/>
              </a:solidFill>
              <a:latin typeface="Archivo Narrow"/>
              <a:ea typeface="Archivo Narrow"/>
              <a:cs typeface="Archivo Narrow"/>
              <a:sym typeface="Archivo Narrow"/>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41"/>
          <p:cNvSpPr txBox="1"/>
          <p:nvPr>
            <p:ph type="title"/>
          </p:nvPr>
        </p:nvSpPr>
        <p:spPr>
          <a:xfrm>
            <a:off x="720000" y="540000"/>
            <a:ext cx="77037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Threats</a:t>
            </a:r>
            <a:endParaRPr/>
          </a:p>
          <a:p>
            <a:pPr indent="0" lvl="0" marL="0" rtl="0" algn="l">
              <a:spcBef>
                <a:spcPts val="0"/>
              </a:spcBef>
              <a:spcAft>
                <a:spcPts val="0"/>
              </a:spcAft>
              <a:buNone/>
            </a:pPr>
            <a:r>
              <a:t/>
            </a:r>
            <a:endParaRPr/>
          </a:p>
        </p:txBody>
      </p:sp>
      <p:cxnSp>
        <p:nvCxnSpPr>
          <p:cNvPr id="329" name="Google Shape;329;p41"/>
          <p:cNvCxnSpPr/>
          <p:nvPr/>
        </p:nvCxnSpPr>
        <p:spPr>
          <a:xfrm rot="10800000">
            <a:off x="4557199" y="1397019"/>
            <a:ext cx="636300" cy="4200"/>
          </a:xfrm>
          <a:prstGeom prst="straightConnector1">
            <a:avLst/>
          </a:prstGeom>
          <a:noFill/>
          <a:ln cap="flat" cmpd="sng" w="19050">
            <a:solidFill>
              <a:srgbClr val="FFFFFF"/>
            </a:solidFill>
            <a:prstDash val="solid"/>
            <a:round/>
            <a:headEnd len="med" w="med" type="none"/>
            <a:tailEnd len="med" w="med" type="none"/>
          </a:ln>
        </p:spPr>
      </p:cxnSp>
      <p:sp>
        <p:nvSpPr>
          <p:cNvPr id="330" name="Google Shape;330;p41"/>
          <p:cNvSpPr txBox="1"/>
          <p:nvPr/>
        </p:nvSpPr>
        <p:spPr>
          <a:xfrm>
            <a:off x="2230100" y="1112775"/>
            <a:ext cx="2327100" cy="57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Russo One"/>
                <a:ea typeface="Russo One"/>
                <a:cs typeface="Russo One"/>
                <a:sym typeface="Russo One"/>
              </a:rPr>
              <a:t>PRESENTATION LAYER</a:t>
            </a:r>
            <a:endParaRPr sz="2000">
              <a:solidFill>
                <a:srgbClr val="FFFFFF"/>
              </a:solidFill>
              <a:latin typeface="Russo One"/>
              <a:ea typeface="Russo One"/>
              <a:cs typeface="Russo One"/>
              <a:sym typeface="Russo One"/>
            </a:endParaRPr>
          </a:p>
        </p:txBody>
      </p:sp>
      <p:sp>
        <p:nvSpPr>
          <p:cNvPr id="331" name="Google Shape;331;p41"/>
          <p:cNvSpPr txBox="1"/>
          <p:nvPr/>
        </p:nvSpPr>
        <p:spPr>
          <a:xfrm>
            <a:off x="2230100" y="1593900"/>
            <a:ext cx="2414700" cy="50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latin typeface="Archivo Narrow"/>
                <a:ea typeface="Archivo Narrow"/>
                <a:cs typeface="Archivo Narrow"/>
                <a:sym typeface="Archivo Narrow"/>
              </a:rPr>
              <a:t>Site and App interface</a:t>
            </a:r>
            <a:endParaRPr>
              <a:solidFill>
                <a:srgbClr val="FFFFFF"/>
              </a:solidFill>
              <a:latin typeface="Archivo Narrow"/>
              <a:ea typeface="Archivo Narrow"/>
              <a:cs typeface="Archivo Narrow"/>
              <a:sym typeface="Archivo Narrow"/>
            </a:endParaRPr>
          </a:p>
        </p:txBody>
      </p:sp>
      <p:sp>
        <p:nvSpPr>
          <p:cNvPr id="332" name="Google Shape;332;p41"/>
          <p:cNvSpPr txBox="1"/>
          <p:nvPr/>
        </p:nvSpPr>
        <p:spPr>
          <a:xfrm>
            <a:off x="5418050" y="1508461"/>
            <a:ext cx="1477200" cy="583200"/>
          </a:xfrm>
          <a:prstGeom prst="rect">
            <a:avLst/>
          </a:prstGeom>
          <a:noFill/>
          <a:ln>
            <a:noFill/>
          </a:ln>
        </p:spPr>
        <p:txBody>
          <a:bodyPr anchorCtr="0" anchor="t" bIns="91425" lIns="182875" spcFirstLastPara="1" rIns="182875" wrap="square" tIns="91425">
            <a:noAutofit/>
          </a:bodyPr>
          <a:lstStyle/>
          <a:p>
            <a:pPr indent="0" lvl="0" marL="0" rtl="0" algn="ctr">
              <a:spcBef>
                <a:spcPts val="0"/>
              </a:spcBef>
              <a:spcAft>
                <a:spcPts val="1200"/>
              </a:spcAft>
              <a:buNone/>
            </a:pPr>
            <a:r>
              <a:rPr lang="en">
                <a:solidFill>
                  <a:srgbClr val="FFFFFF"/>
                </a:solidFill>
                <a:latin typeface="Archivo Narrow"/>
                <a:ea typeface="Archivo Narrow"/>
                <a:cs typeface="Archivo Narrow"/>
                <a:sym typeface="Archivo Narrow"/>
              </a:rPr>
              <a:t>Ruby on Rails</a:t>
            </a:r>
            <a:endParaRPr>
              <a:solidFill>
                <a:srgbClr val="FFFFFF"/>
              </a:solidFill>
              <a:latin typeface="Archivo Narrow"/>
              <a:ea typeface="Archivo Narrow"/>
              <a:cs typeface="Archivo Narrow"/>
              <a:sym typeface="Archivo Narrow"/>
            </a:endParaRPr>
          </a:p>
        </p:txBody>
      </p:sp>
      <p:pic>
        <p:nvPicPr>
          <p:cNvPr id="333" name="Google Shape;333;p41"/>
          <p:cNvPicPr preferRelativeResize="0"/>
          <p:nvPr/>
        </p:nvPicPr>
        <p:blipFill>
          <a:blip r:embed="rId3">
            <a:alphaModFix/>
          </a:blip>
          <a:stretch>
            <a:fillRect/>
          </a:stretch>
        </p:blipFill>
        <p:spPr>
          <a:xfrm>
            <a:off x="5398102" y="807902"/>
            <a:ext cx="1517097" cy="572700"/>
          </a:xfrm>
          <a:prstGeom prst="rect">
            <a:avLst/>
          </a:prstGeom>
          <a:noFill/>
          <a:ln>
            <a:noFill/>
          </a:ln>
        </p:spPr>
      </p:pic>
      <p:graphicFrame>
        <p:nvGraphicFramePr>
          <p:cNvPr id="334" name="Google Shape;334;p41"/>
          <p:cNvGraphicFramePr/>
          <p:nvPr/>
        </p:nvGraphicFramePr>
        <p:xfrm>
          <a:off x="952500" y="2153350"/>
          <a:ext cx="3000000" cy="3000000"/>
        </p:xfrm>
        <a:graphic>
          <a:graphicData uri="http://schemas.openxmlformats.org/drawingml/2006/table">
            <a:tbl>
              <a:tblPr>
                <a:noFill/>
                <a:tableStyleId>{44669412-12B6-4F99-B2D9-BE9C929FBCD4}</a:tableStyleId>
              </a:tblPr>
              <a:tblGrid>
                <a:gridCol w="3619500"/>
                <a:gridCol w="3619500"/>
              </a:tblGrid>
              <a:tr h="381000">
                <a:tc>
                  <a:txBody>
                    <a:bodyPr/>
                    <a:lstStyle/>
                    <a:p>
                      <a:pPr indent="0" lvl="0" marL="0" rtl="0" algn="l">
                        <a:spcBef>
                          <a:spcPts val="0"/>
                        </a:spcBef>
                        <a:spcAft>
                          <a:spcPts val="0"/>
                        </a:spcAft>
                        <a:buNone/>
                      </a:pPr>
                      <a:r>
                        <a:rPr lang="en">
                          <a:solidFill>
                            <a:schemeClr val="dk1"/>
                          </a:solidFill>
                          <a:latin typeface="Archivo Narrow"/>
                          <a:ea typeface="Archivo Narrow"/>
                          <a:cs typeface="Archivo Narrow"/>
                          <a:sym typeface="Archivo Narrow"/>
                        </a:rPr>
                        <a:t>A user can be spoofed if the default authentication system is not changed to a single-sign-on with multi-factor solution.</a:t>
                      </a:r>
                      <a:endParaRPr>
                        <a:solidFill>
                          <a:schemeClr val="dk1"/>
                        </a:solidFill>
                        <a:latin typeface="Archivo Narrow"/>
                        <a:ea typeface="Archivo Narrow"/>
                        <a:cs typeface="Archivo Narrow"/>
                        <a:sym typeface="Archivo Narrow"/>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Archivo Narrow"/>
                          <a:ea typeface="Archivo Narrow"/>
                          <a:cs typeface="Archivo Narrow"/>
                          <a:sym typeface="Archivo Narrow"/>
                        </a:rPr>
                        <a:t>It is unlikely that tampering is a risk at this layer because there is minimal data entry, options are presented to both user and manager.</a:t>
                      </a:r>
                      <a:endParaRPr>
                        <a:solidFill>
                          <a:schemeClr val="dk1"/>
                        </a:solidFill>
                        <a:latin typeface="Archivo Narrow"/>
                        <a:ea typeface="Archivo Narrow"/>
                        <a:cs typeface="Archivo Narrow"/>
                        <a:sym typeface="Archivo Narrow"/>
                      </a:endParaRPr>
                    </a:p>
                  </a:txBody>
                  <a:tcPr marT="91425" marB="91425" marR="91425" marL="91425"/>
                </a:tc>
              </a:tr>
              <a:tr h="381000">
                <a:tc>
                  <a:txBody>
                    <a:bodyPr/>
                    <a:lstStyle/>
                    <a:p>
                      <a:pPr indent="0" lvl="0" marL="0" rtl="0" algn="l">
                        <a:spcBef>
                          <a:spcPts val="0"/>
                        </a:spcBef>
                        <a:spcAft>
                          <a:spcPts val="0"/>
                        </a:spcAft>
                        <a:buNone/>
                      </a:pPr>
                      <a:r>
                        <a:rPr lang="en">
                          <a:solidFill>
                            <a:schemeClr val="dk1"/>
                          </a:solidFill>
                          <a:latin typeface="Archivo Narrow"/>
                          <a:ea typeface="Archivo Narrow"/>
                          <a:cs typeface="Archivo Narrow"/>
                          <a:sym typeface="Archivo Narrow"/>
                        </a:rPr>
                        <a:t>No repudiation threats were identified, all interactions with the presentation layer are logged.</a:t>
                      </a:r>
                      <a:endParaRPr>
                        <a:solidFill>
                          <a:schemeClr val="dk1"/>
                        </a:solidFill>
                        <a:latin typeface="Archivo Narrow"/>
                        <a:ea typeface="Archivo Narrow"/>
                        <a:cs typeface="Archivo Narrow"/>
                        <a:sym typeface="Archivo Narrow"/>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Archivo Narrow"/>
                          <a:ea typeface="Archivo Narrow"/>
                          <a:cs typeface="Archivo Narrow"/>
                          <a:sym typeface="Archivo Narrow"/>
                        </a:rPr>
                        <a:t>An information disclosure is not likely because data about the user and their permissions are not stored here.</a:t>
                      </a:r>
                      <a:endParaRPr>
                        <a:solidFill>
                          <a:schemeClr val="dk1"/>
                        </a:solidFill>
                        <a:latin typeface="Archivo Narrow"/>
                        <a:ea typeface="Archivo Narrow"/>
                        <a:cs typeface="Archivo Narrow"/>
                        <a:sym typeface="Archivo Narrow"/>
                      </a:endParaRPr>
                    </a:p>
                  </a:txBody>
                  <a:tcPr marT="91425" marB="91425" marR="91425" marL="91425"/>
                </a:tc>
              </a:tr>
              <a:tr h="381000">
                <a:tc>
                  <a:txBody>
                    <a:bodyPr/>
                    <a:lstStyle/>
                    <a:p>
                      <a:pPr indent="0" lvl="0" marL="0" rtl="0" algn="l">
                        <a:spcBef>
                          <a:spcPts val="0"/>
                        </a:spcBef>
                        <a:spcAft>
                          <a:spcPts val="0"/>
                        </a:spcAft>
                        <a:buNone/>
                      </a:pPr>
                      <a:r>
                        <a:rPr lang="en">
                          <a:solidFill>
                            <a:schemeClr val="dk1"/>
                          </a:solidFill>
                          <a:latin typeface="Archivo Narrow"/>
                          <a:ea typeface="Archivo Narrow"/>
                          <a:cs typeface="Archivo Narrow"/>
                          <a:sym typeface="Archivo Narrow"/>
                        </a:rPr>
                        <a:t>DDoS is a possible threat, however, the application is easily recoverable and because it is not the source of truth it’s availability does not </a:t>
                      </a:r>
                      <a:r>
                        <a:rPr lang="en">
                          <a:solidFill>
                            <a:schemeClr val="dk1"/>
                          </a:solidFill>
                          <a:latin typeface="Archivo Narrow"/>
                          <a:ea typeface="Archivo Narrow"/>
                          <a:cs typeface="Archivo Narrow"/>
                          <a:sym typeface="Archivo Narrow"/>
                        </a:rPr>
                        <a:t>preclude</a:t>
                      </a:r>
                      <a:r>
                        <a:rPr lang="en">
                          <a:solidFill>
                            <a:schemeClr val="dk1"/>
                          </a:solidFill>
                          <a:latin typeface="Archivo Narrow"/>
                          <a:ea typeface="Archivo Narrow"/>
                          <a:cs typeface="Archivo Narrow"/>
                          <a:sym typeface="Archivo Narrow"/>
                        </a:rPr>
                        <a:t> an authorized user from going directly to the cloud provider.</a:t>
                      </a:r>
                      <a:endParaRPr>
                        <a:solidFill>
                          <a:schemeClr val="dk1"/>
                        </a:solidFill>
                        <a:latin typeface="Archivo Narrow"/>
                        <a:ea typeface="Archivo Narrow"/>
                        <a:cs typeface="Archivo Narrow"/>
                        <a:sym typeface="Archivo Narrow"/>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Archivo Narrow"/>
                          <a:ea typeface="Archivo Narrow"/>
                          <a:cs typeface="Archivo Narrow"/>
                          <a:sym typeface="Archivo Narrow"/>
                        </a:rPr>
                        <a:t>XSS attacks could result in elevation of privileges.</a:t>
                      </a:r>
                      <a:endParaRPr>
                        <a:solidFill>
                          <a:schemeClr val="dk1"/>
                        </a:solidFill>
                        <a:latin typeface="Archivo Narrow"/>
                        <a:ea typeface="Archivo Narrow"/>
                        <a:cs typeface="Archivo Narrow"/>
                        <a:sym typeface="Archivo Narrow"/>
                      </a:endParaRPr>
                    </a:p>
                  </a:txBody>
                  <a:tcPr marT="91425" marB="91425" marR="91425" marL="91425"/>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42"/>
          <p:cNvSpPr txBox="1"/>
          <p:nvPr>
            <p:ph type="title"/>
          </p:nvPr>
        </p:nvSpPr>
        <p:spPr>
          <a:xfrm>
            <a:off x="720000" y="540000"/>
            <a:ext cx="77037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Threats</a:t>
            </a:r>
            <a:endParaRPr/>
          </a:p>
          <a:p>
            <a:pPr indent="0" lvl="0" marL="0" rtl="0" algn="l">
              <a:spcBef>
                <a:spcPts val="0"/>
              </a:spcBef>
              <a:spcAft>
                <a:spcPts val="0"/>
              </a:spcAft>
              <a:buNone/>
            </a:pPr>
            <a:r>
              <a:t/>
            </a:r>
            <a:endParaRPr/>
          </a:p>
        </p:txBody>
      </p:sp>
      <p:sp>
        <p:nvSpPr>
          <p:cNvPr id="340" name="Google Shape;340;p42"/>
          <p:cNvSpPr txBox="1"/>
          <p:nvPr/>
        </p:nvSpPr>
        <p:spPr>
          <a:xfrm>
            <a:off x="527325" y="1292275"/>
            <a:ext cx="2037000" cy="361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1800">
                <a:solidFill>
                  <a:srgbClr val="FFFFFF"/>
                </a:solidFill>
                <a:latin typeface="Russo One"/>
                <a:ea typeface="Russo One"/>
                <a:cs typeface="Russo One"/>
                <a:sym typeface="Russo One"/>
              </a:rPr>
              <a:t>Permission Templates</a:t>
            </a:r>
            <a:endParaRPr sz="1800">
              <a:solidFill>
                <a:srgbClr val="FFFFFF"/>
              </a:solidFill>
              <a:latin typeface="Russo One"/>
              <a:ea typeface="Russo One"/>
              <a:cs typeface="Russo One"/>
              <a:sym typeface="Russo One"/>
            </a:endParaRPr>
          </a:p>
        </p:txBody>
      </p:sp>
      <p:cxnSp>
        <p:nvCxnSpPr>
          <p:cNvPr id="341" name="Google Shape;341;p42"/>
          <p:cNvCxnSpPr/>
          <p:nvPr/>
        </p:nvCxnSpPr>
        <p:spPr>
          <a:xfrm rot="10800000">
            <a:off x="5936386" y="1471069"/>
            <a:ext cx="636300" cy="4200"/>
          </a:xfrm>
          <a:prstGeom prst="straightConnector1">
            <a:avLst/>
          </a:prstGeom>
          <a:noFill/>
          <a:ln cap="flat" cmpd="sng" w="19050">
            <a:solidFill>
              <a:srgbClr val="FFFFFF"/>
            </a:solidFill>
            <a:prstDash val="solid"/>
            <a:round/>
            <a:headEnd len="med" w="med" type="none"/>
            <a:tailEnd len="med" w="med" type="none"/>
          </a:ln>
        </p:spPr>
      </p:cxnSp>
      <p:sp>
        <p:nvSpPr>
          <p:cNvPr id="342" name="Google Shape;342;p42"/>
          <p:cNvSpPr txBox="1"/>
          <p:nvPr/>
        </p:nvSpPr>
        <p:spPr>
          <a:xfrm>
            <a:off x="6761055" y="1305359"/>
            <a:ext cx="2037000" cy="36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Russo One"/>
                <a:ea typeface="Russo One"/>
                <a:cs typeface="Russo One"/>
                <a:sym typeface="Russo One"/>
              </a:rPr>
              <a:t>BUSINESS LOGIC LAYER</a:t>
            </a:r>
            <a:endParaRPr sz="1800">
              <a:solidFill>
                <a:srgbClr val="FFFFFF"/>
              </a:solidFill>
              <a:latin typeface="Russo One"/>
              <a:ea typeface="Russo One"/>
              <a:cs typeface="Russo One"/>
              <a:sym typeface="Russo One"/>
            </a:endParaRPr>
          </a:p>
        </p:txBody>
      </p:sp>
      <p:sp>
        <p:nvSpPr>
          <p:cNvPr id="343" name="Google Shape;343;p42"/>
          <p:cNvSpPr txBox="1"/>
          <p:nvPr/>
        </p:nvSpPr>
        <p:spPr>
          <a:xfrm>
            <a:off x="6260350" y="1583550"/>
            <a:ext cx="2414700" cy="5019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rgbClr val="FFFFFF"/>
                </a:solidFill>
                <a:latin typeface="Archivo Narrow"/>
                <a:ea typeface="Archivo Narrow"/>
                <a:cs typeface="Archivo Narrow"/>
                <a:sym typeface="Archivo Narrow"/>
              </a:rPr>
              <a:t>**</a:t>
            </a:r>
            <a:r>
              <a:rPr lang="en">
                <a:solidFill>
                  <a:srgbClr val="FFFFFF"/>
                </a:solidFill>
                <a:latin typeface="Archivo Narrow"/>
                <a:ea typeface="Archivo Narrow"/>
                <a:cs typeface="Archivo Narrow"/>
                <a:sym typeface="Archivo Narrow"/>
              </a:rPr>
              <a:t>Separated for added security</a:t>
            </a:r>
            <a:endParaRPr>
              <a:solidFill>
                <a:srgbClr val="FFFFFF"/>
              </a:solidFill>
              <a:latin typeface="Archivo Narrow"/>
              <a:ea typeface="Archivo Narrow"/>
              <a:cs typeface="Archivo Narrow"/>
              <a:sym typeface="Archivo Narrow"/>
            </a:endParaRPr>
          </a:p>
        </p:txBody>
      </p:sp>
      <p:pic>
        <p:nvPicPr>
          <p:cNvPr id="344" name="Google Shape;344;p42"/>
          <p:cNvPicPr preferRelativeResize="0"/>
          <p:nvPr/>
        </p:nvPicPr>
        <p:blipFill>
          <a:blip r:embed="rId3">
            <a:alphaModFix/>
          </a:blip>
          <a:stretch>
            <a:fillRect/>
          </a:stretch>
        </p:blipFill>
        <p:spPr>
          <a:xfrm>
            <a:off x="4584106" y="963275"/>
            <a:ext cx="1163888" cy="1045974"/>
          </a:xfrm>
          <a:prstGeom prst="rect">
            <a:avLst/>
          </a:prstGeom>
          <a:noFill/>
          <a:ln>
            <a:noFill/>
          </a:ln>
        </p:spPr>
      </p:pic>
      <p:pic>
        <p:nvPicPr>
          <p:cNvPr id="345" name="Google Shape;345;p42"/>
          <p:cNvPicPr preferRelativeResize="0"/>
          <p:nvPr/>
        </p:nvPicPr>
        <p:blipFill>
          <a:blip r:embed="rId4">
            <a:alphaModFix/>
          </a:blip>
          <a:stretch>
            <a:fillRect/>
          </a:stretch>
        </p:blipFill>
        <p:spPr>
          <a:xfrm>
            <a:off x="3617912" y="1101988"/>
            <a:ext cx="810275" cy="810275"/>
          </a:xfrm>
          <a:prstGeom prst="rect">
            <a:avLst/>
          </a:prstGeom>
          <a:noFill/>
          <a:ln>
            <a:noFill/>
          </a:ln>
        </p:spPr>
      </p:pic>
      <p:sp>
        <p:nvSpPr>
          <p:cNvPr id="346" name="Google Shape;346;p42"/>
          <p:cNvSpPr txBox="1"/>
          <p:nvPr/>
        </p:nvSpPr>
        <p:spPr>
          <a:xfrm>
            <a:off x="3258950" y="1842577"/>
            <a:ext cx="1528200" cy="45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200"/>
              </a:spcAft>
              <a:buNone/>
            </a:pPr>
            <a:r>
              <a:rPr lang="en">
                <a:solidFill>
                  <a:srgbClr val="FFFFFF"/>
                </a:solidFill>
                <a:latin typeface="Archivo Narrow"/>
                <a:ea typeface="Archivo Narrow"/>
                <a:cs typeface="Archivo Narrow"/>
                <a:sym typeface="Archivo Narrow"/>
              </a:rPr>
              <a:t>Github</a:t>
            </a:r>
            <a:endParaRPr>
              <a:solidFill>
                <a:srgbClr val="FFFFFF"/>
              </a:solidFill>
              <a:latin typeface="Archivo Narrow"/>
              <a:ea typeface="Archivo Narrow"/>
              <a:cs typeface="Archivo Narrow"/>
              <a:sym typeface="Archivo Narrow"/>
            </a:endParaRPr>
          </a:p>
        </p:txBody>
      </p:sp>
      <p:graphicFrame>
        <p:nvGraphicFramePr>
          <p:cNvPr id="347" name="Google Shape;347;p42"/>
          <p:cNvGraphicFramePr/>
          <p:nvPr/>
        </p:nvGraphicFramePr>
        <p:xfrm>
          <a:off x="907075" y="2336595"/>
          <a:ext cx="3000000" cy="3000000"/>
        </p:xfrm>
        <a:graphic>
          <a:graphicData uri="http://schemas.openxmlformats.org/drawingml/2006/table">
            <a:tbl>
              <a:tblPr>
                <a:noFill/>
                <a:tableStyleId>{44669412-12B6-4F99-B2D9-BE9C929FBCD4}</a:tableStyleId>
              </a:tblPr>
              <a:tblGrid>
                <a:gridCol w="3664775"/>
                <a:gridCol w="3664775"/>
              </a:tblGrid>
              <a:tr h="1127950">
                <a:tc>
                  <a:txBody>
                    <a:bodyPr/>
                    <a:lstStyle/>
                    <a:p>
                      <a:pPr indent="0" lvl="0" marL="0" rtl="0" algn="l">
                        <a:spcBef>
                          <a:spcPts val="0"/>
                        </a:spcBef>
                        <a:spcAft>
                          <a:spcPts val="0"/>
                        </a:spcAft>
                        <a:buNone/>
                      </a:pPr>
                      <a:r>
                        <a:rPr lang="en">
                          <a:solidFill>
                            <a:schemeClr val="dk1"/>
                          </a:solidFill>
                          <a:latin typeface="Archivo Narrow"/>
                          <a:ea typeface="Archivo Narrow"/>
                          <a:cs typeface="Archivo Narrow"/>
                          <a:sym typeface="Archivo Narrow"/>
                        </a:rPr>
                        <a:t>No spoofing threats were identified at this layer.</a:t>
                      </a:r>
                      <a:endParaRPr>
                        <a:solidFill>
                          <a:schemeClr val="dk1"/>
                        </a:solidFill>
                        <a:latin typeface="Archivo Narrow"/>
                        <a:ea typeface="Archivo Narrow"/>
                        <a:cs typeface="Archivo Narrow"/>
                        <a:sym typeface="Archivo Narrow"/>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Archivo Narrow"/>
                          <a:ea typeface="Archivo Narrow"/>
                          <a:cs typeface="Archivo Narrow"/>
                          <a:sym typeface="Archivo Narrow"/>
                        </a:rPr>
                        <a:t>The permission templates are vulnerable to tampering. For instance if a bad actor changed a template to include elevated permission set that was not </a:t>
                      </a:r>
                      <a:r>
                        <a:rPr lang="en">
                          <a:solidFill>
                            <a:schemeClr val="dk1"/>
                          </a:solidFill>
                          <a:latin typeface="Archivo Narrow"/>
                          <a:ea typeface="Archivo Narrow"/>
                          <a:cs typeface="Archivo Narrow"/>
                          <a:sym typeface="Archivo Narrow"/>
                        </a:rPr>
                        <a:t>presented</a:t>
                      </a:r>
                      <a:r>
                        <a:rPr lang="en">
                          <a:solidFill>
                            <a:schemeClr val="dk1"/>
                          </a:solidFill>
                          <a:latin typeface="Archivo Narrow"/>
                          <a:ea typeface="Archivo Narrow"/>
                          <a:cs typeface="Archivo Narrow"/>
                          <a:sym typeface="Archivo Narrow"/>
                        </a:rPr>
                        <a:t> to the approver for review.</a:t>
                      </a:r>
                      <a:endParaRPr>
                        <a:solidFill>
                          <a:schemeClr val="dk1"/>
                        </a:solidFill>
                        <a:latin typeface="Archivo Narrow"/>
                        <a:ea typeface="Archivo Narrow"/>
                        <a:cs typeface="Archivo Narrow"/>
                        <a:sym typeface="Archivo Narrow"/>
                      </a:endParaRPr>
                    </a:p>
                  </a:txBody>
                  <a:tcPr marT="91425" marB="91425" marR="91425" marL="91425"/>
                </a:tc>
              </a:tr>
              <a:tr h="663500">
                <a:tc>
                  <a:txBody>
                    <a:bodyPr/>
                    <a:lstStyle/>
                    <a:p>
                      <a:pPr indent="0" lvl="0" marL="0" rtl="0" algn="l">
                        <a:spcBef>
                          <a:spcPts val="0"/>
                        </a:spcBef>
                        <a:spcAft>
                          <a:spcPts val="0"/>
                        </a:spcAft>
                        <a:buNone/>
                      </a:pPr>
                      <a:r>
                        <a:rPr lang="en">
                          <a:solidFill>
                            <a:schemeClr val="dk1"/>
                          </a:solidFill>
                          <a:latin typeface="Archivo Narrow"/>
                          <a:ea typeface="Archivo Narrow"/>
                          <a:cs typeface="Archivo Narrow"/>
                          <a:sym typeface="Archivo Narrow"/>
                        </a:rPr>
                        <a:t>No repudiation </a:t>
                      </a:r>
                      <a:r>
                        <a:rPr lang="en">
                          <a:solidFill>
                            <a:schemeClr val="dk1"/>
                          </a:solidFill>
                          <a:latin typeface="Archivo Narrow"/>
                          <a:ea typeface="Archivo Narrow"/>
                          <a:cs typeface="Archivo Narrow"/>
                          <a:sym typeface="Archivo Narrow"/>
                        </a:rPr>
                        <a:t>threats</a:t>
                      </a:r>
                      <a:r>
                        <a:rPr lang="en">
                          <a:solidFill>
                            <a:schemeClr val="dk1"/>
                          </a:solidFill>
                          <a:latin typeface="Archivo Narrow"/>
                          <a:ea typeface="Archivo Narrow"/>
                          <a:cs typeface="Archivo Narrow"/>
                          <a:sym typeface="Archivo Narrow"/>
                        </a:rPr>
                        <a:t> were identified at this layer, all transactions are logged and auditable.</a:t>
                      </a:r>
                      <a:endParaRPr>
                        <a:solidFill>
                          <a:schemeClr val="dk1"/>
                        </a:solidFill>
                        <a:latin typeface="Archivo Narrow"/>
                        <a:ea typeface="Archivo Narrow"/>
                        <a:cs typeface="Archivo Narrow"/>
                        <a:sym typeface="Archivo Narrow"/>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Archivo Narrow"/>
                          <a:ea typeface="Archivo Narrow"/>
                          <a:cs typeface="Archivo Narrow"/>
                          <a:sym typeface="Archivo Narrow"/>
                        </a:rPr>
                        <a:t>No information disclosure threats were identified.</a:t>
                      </a:r>
                      <a:endParaRPr>
                        <a:solidFill>
                          <a:schemeClr val="dk1"/>
                        </a:solidFill>
                        <a:latin typeface="Archivo Narrow"/>
                        <a:ea typeface="Archivo Narrow"/>
                        <a:cs typeface="Archivo Narrow"/>
                        <a:sym typeface="Archivo Narrow"/>
                      </a:endParaRPr>
                    </a:p>
                  </a:txBody>
                  <a:tcPr marT="91425" marB="91425" marR="91425" marL="91425"/>
                </a:tc>
              </a:tr>
              <a:tr h="1360175">
                <a:tc>
                  <a:txBody>
                    <a:bodyPr/>
                    <a:lstStyle/>
                    <a:p>
                      <a:pPr indent="0" lvl="0" marL="0" rtl="0" algn="l">
                        <a:spcBef>
                          <a:spcPts val="0"/>
                        </a:spcBef>
                        <a:spcAft>
                          <a:spcPts val="0"/>
                        </a:spcAft>
                        <a:buNone/>
                      </a:pPr>
                      <a:r>
                        <a:rPr lang="en">
                          <a:solidFill>
                            <a:schemeClr val="dk1"/>
                          </a:solidFill>
                          <a:latin typeface="Archivo Narrow"/>
                          <a:ea typeface="Archivo Narrow"/>
                          <a:cs typeface="Archivo Narrow"/>
                          <a:sym typeface="Archivo Narrow"/>
                        </a:rPr>
                        <a:t>DDoS is a possible threat, however, the application is easily recoverable and it’s availability does not preclude an authorized user from going directly to the cloud provider.</a:t>
                      </a:r>
                      <a:endParaRPr>
                        <a:solidFill>
                          <a:schemeClr val="dk1"/>
                        </a:solidFill>
                        <a:latin typeface="Archivo Narrow"/>
                        <a:ea typeface="Archivo Narrow"/>
                        <a:cs typeface="Archivo Narrow"/>
                        <a:sym typeface="Archivo Narrow"/>
                      </a:endParaRPr>
                    </a:p>
                    <a:p>
                      <a:pPr indent="0" lvl="0" marL="0" rtl="0" algn="l">
                        <a:spcBef>
                          <a:spcPts val="0"/>
                        </a:spcBef>
                        <a:spcAft>
                          <a:spcPts val="0"/>
                        </a:spcAft>
                        <a:buNone/>
                      </a:pPr>
                      <a:r>
                        <a:t/>
                      </a:r>
                      <a:endParaRPr>
                        <a:solidFill>
                          <a:schemeClr val="dk1"/>
                        </a:solidFill>
                        <a:latin typeface="Archivo Narrow"/>
                        <a:ea typeface="Archivo Narrow"/>
                        <a:cs typeface="Archivo Narrow"/>
                        <a:sym typeface="Archivo Narrow"/>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Archivo Narrow"/>
                          <a:ea typeface="Archivo Narrow"/>
                          <a:cs typeface="Archivo Narrow"/>
                          <a:sym typeface="Archivo Narrow"/>
                        </a:rPr>
                        <a:t>No elevation of privilege threats identified.</a:t>
                      </a:r>
                      <a:endParaRPr>
                        <a:solidFill>
                          <a:schemeClr val="dk1"/>
                        </a:solidFill>
                        <a:latin typeface="Archivo Narrow"/>
                        <a:ea typeface="Archivo Narrow"/>
                        <a:cs typeface="Archivo Narrow"/>
                        <a:sym typeface="Archivo Narrow"/>
                      </a:endParaRPr>
                    </a:p>
                  </a:txBody>
                  <a:tcPr marT="91425" marB="91425" marR="91425" marL="91425"/>
                </a:tc>
              </a:tr>
            </a:tbl>
          </a:graphicData>
        </a:graphic>
      </p:graphicFrame>
      <p:cxnSp>
        <p:nvCxnSpPr>
          <p:cNvPr id="348" name="Google Shape;348;p42"/>
          <p:cNvCxnSpPr/>
          <p:nvPr/>
        </p:nvCxnSpPr>
        <p:spPr>
          <a:xfrm rot="10800000">
            <a:off x="2711486" y="1475532"/>
            <a:ext cx="636300" cy="4200"/>
          </a:xfrm>
          <a:prstGeom prst="straightConnector1">
            <a:avLst/>
          </a:prstGeom>
          <a:noFill/>
          <a:ln cap="flat" cmpd="sng" w="19050">
            <a:solidFill>
              <a:srgbClr val="FFFFFF"/>
            </a:solidFill>
            <a:prstDash val="solid"/>
            <a:round/>
            <a:headEnd len="med" w="med" type="none"/>
            <a:tailEnd len="med" w="med"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43"/>
          <p:cNvSpPr txBox="1"/>
          <p:nvPr>
            <p:ph type="title"/>
          </p:nvPr>
        </p:nvSpPr>
        <p:spPr>
          <a:xfrm>
            <a:off x="720000" y="540000"/>
            <a:ext cx="77037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Threats</a:t>
            </a:r>
            <a:endParaRPr/>
          </a:p>
          <a:p>
            <a:pPr indent="0" lvl="0" marL="0" rtl="0" algn="l">
              <a:spcBef>
                <a:spcPts val="0"/>
              </a:spcBef>
              <a:spcAft>
                <a:spcPts val="0"/>
              </a:spcAft>
              <a:buNone/>
            </a:pPr>
            <a:r>
              <a:t/>
            </a:r>
            <a:endParaRPr/>
          </a:p>
        </p:txBody>
      </p:sp>
      <p:sp>
        <p:nvSpPr>
          <p:cNvPr id="354" name="Google Shape;354;p43"/>
          <p:cNvSpPr txBox="1"/>
          <p:nvPr/>
        </p:nvSpPr>
        <p:spPr>
          <a:xfrm>
            <a:off x="4772988" y="1326229"/>
            <a:ext cx="2037000" cy="36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Russo One"/>
                <a:ea typeface="Russo One"/>
                <a:cs typeface="Russo One"/>
                <a:sym typeface="Russo One"/>
              </a:rPr>
              <a:t>HANDOFF TO AWS</a:t>
            </a:r>
            <a:endParaRPr sz="2000">
              <a:solidFill>
                <a:srgbClr val="FFFFFF"/>
              </a:solidFill>
              <a:latin typeface="Russo One"/>
              <a:ea typeface="Russo One"/>
              <a:cs typeface="Russo One"/>
              <a:sym typeface="Russo One"/>
            </a:endParaRPr>
          </a:p>
        </p:txBody>
      </p:sp>
      <p:cxnSp>
        <p:nvCxnSpPr>
          <p:cNvPr id="355" name="Google Shape;355;p43"/>
          <p:cNvCxnSpPr/>
          <p:nvPr/>
        </p:nvCxnSpPr>
        <p:spPr>
          <a:xfrm rot="10800000">
            <a:off x="3888999" y="1399569"/>
            <a:ext cx="636300" cy="4200"/>
          </a:xfrm>
          <a:prstGeom prst="straightConnector1">
            <a:avLst/>
          </a:prstGeom>
          <a:noFill/>
          <a:ln cap="flat" cmpd="sng" w="19050">
            <a:solidFill>
              <a:srgbClr val="FFFFFF"/>
            </a:solidFill>
            <a:prstDash val="solid"/>
            <a:round/>
            <a:headEnd len="med" w="med" type="none"/>
            <a:tailEnd len="med" w="med" type="none"/>
          </a:ln>
        </p:spPr>
      </p:cxnSp>
      <p:sp>
        <p:nvSpPr>
          <p:cNvPr id="356" name="Google Shape;356;p43"/>
          <p:cNvSpPr txBox="1"/>
          <p:nvPr/>
        </p:nvSpPr>
        <p:spPr>
          <a:xfrm>
            <a:off x="2141450" y="1484975"/>
            <a:ext cx="1477200" cy="27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200"/>
              </a:spcAft>
              <a:buNone/>
            </a:pPr>
            <a:r>
              <a:rPr lang="en">
                <a:solidFill>
                  <a:srgbClr val="FFFFFF"/>
                </a:solidFill>
                <a:latin typeface="Archivo Narrow"/>
                <a:ea typeface="Archivo Narrow"/>
                <a:cs typeface="Archivo Narrow"/>
                <a:sym typeface="Archivo Narrow"/>
              </a:rPr>
              <a:t>AWS RDS</a:t>
            </a:r>
            <a:endParaRPr>
              <a:solidFill>
                <a:srgbClr val="FFFFFF"/>
              </a:solidFill>
              <a:latin typeface="Archivo Narrow"/>
              <a:ea typeface="Archivo Narrow"/>
              <a:cs typeface="Archivo Narrow"/>
              <a:sym typeface="Archivo Narrow"/>
            </a:endParaRPr>
          </a:p>
        </p:txBody>
      </p:sp>
      <p:pic>
        <p:nvPicPr>
          <p:cNvPr id="357" name="Google Shape;357;p43"/>
          <p:cNvPicPr preferRelativeResize="0"/>
          <p:nvPr/>
        </p:nvPicPr>
        <p:blipFill>
          <a:blip r:embed="rId3">
            <a:alphaModFix/>
          </a:blip>
          <a:stretch>
            <a:fillRect/>
          </a:stretch>
        </p:blipFill>
        <p:spPr>
          <a:xfrm>
            <a:off x="2361613" y="763638"/>
            <a:ext cx="1036875" cy="810275"/>
          </a:xfrm>
          <a:prstGeom prst="rect">
            <a:avLst/>
          </a:prstGeom>
          <a:noFill/>
          <a:ln>
            <a:noFill/>
          </a:ln>
        </p:spPr>
      </p:pic>
      <p:graphicFrame>
        <p:nvGraphicFramePr>
          <p:cNvPr id="358" name="Google Shape;358;p43"/>
          <p:cNvGraphicFramePr/>
          <p:nvPr/>
        </p:nvGraphicFramePr>
        <p:xfrm>
          <a:off x="952500" y="2077150"/>
          <a:ext cx="3000000" cy="3000000"/>
        </p:xfrm>
        <a:graphic>
          <a:graphicData uri="http://schemas.openxmlformats.org/drawingml/2006/table">
            <a:tbl>
              <a:tblPr>
                <a:noFill/>
                <a:tableStyleId>{44669412-12B6-4F99-B2D9-BE9C929FBCD4}</a:tableStyleId>
              </a:tblPr>
              <a:tblGrid>
                <a:gridCol w="3619500"/>
                <a:gridCol w="3619500"/>
              </a:tblGrid>
              <a:tr h="381000">
                <a:tc>
                  <a:txBody>
                    <a:bodyPr/>
                    <a:lstStyle/>
                    <a:p>
                      <a:pPr indent="0" lvl="0" marL="0" rtl="0" algn="l">
                        <a:spcBef>
                          <a:spcPts val="0"/>
                        </a:spcBef>
                        <a:spcAft>
                          <a:spcPts val="0"/>
                        </a:spcAft>
                        <a:buNone/>
                      </a:pPr>
                      <a:r>
                        <a:rPr lang="en">
                          <a:solidFill>
                            <a:schemeClr val="dk1"/>
                          </a:solidFill>
                          <a:latin typeface="Archivo Narrow"/>
                          <a:ea typeface="Archivo Narrow"/>
                          <a:cs typeface="Archivo Narrow"/>
                          <a:sym typeface="Archivo Narrow"/>
                        </a:rPr>
                        <a:t>Spoofing is a threat at this layer if an attacker is able to get access to the AWS keys. Future feature of rotating access keys on a frequent basis has been considered.</a:t>
                      </a:r>
                      <a:endParaRPr>
                        <a:solidFill>
                          <a:schemeClr val="dk1"/>
                        </a:solidFill>
                        <a:latin typeface="Archivo Narrow"/>
                        <a:ea typeface="Archivo Narrow"/>
                        <a:cs typeface="Archivo Narrow"/>
                        <a:sym typeface="Archivo Narrow"/>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Archivo Narrow"/>
                          <a:ea typeface="Archivo Narrow"/>
                          <a:cs typeface="Archivo Narrow"/>
                          <a:sym typeface="Archivo Narrow"/>
                        </a:rPr>
                        <a:t>No tampering threats identified, Rails session cookie </a:t>
                      </a:r>
                      <a:r>
                        <a:rPr lang="en">
                          <a:solidFill>
                            <a:schemeClr val="dk1"/>
                          </a:solidFill>
                          <a:latin typeface="Archivo Narrow"/>
                          <a:ea typeface="Archivo Narrow"/>
                          <a:cs typeface="Archivo Narrow"/>
                          <a:sym typeface="Archivo Narrow"/>
                        </a:rPr>
                        <a:t>encrypted with Ruby on Rails</a:t>
                      </a:r>
                      <a:endParaRPr>
                        <a:solidFill>
                          <a:schemeClr val="dk1"/>
                        </a:solidFill>
                        <a:latin typeface="Archivo Narrow"/>
                        <a:ea typeface="Archivo Narrow"/>
                        <a:cs typeface="Archivo Narrow"/>
                        <a:sym typeface="Archivo Narrow"/>
                      </a:endParaRPr>
                    </a:p>
                    <a:p>
                      <a:pPr indent="0" lvl="0" marL="0" rtl="0" algn="l">
                        <a:spcBef>
                          <a:spcPts val="0"/>
                        </a:spcBef>
                        <a:spcAft>
                          <a:spcPts val="0"/>
                        </a:spcAft>
                        <a:buNone/>
                      </a:pPr>
                      <a:r>
                        <a:t/>
                      </a:r>
                      <a:endParaRPr>
                        <a:solidFill>
                          <a:schemeClr val="dk1"/>
                        </a:solidFill>
                        <a:latin typeface="Archivo Narrow"/>
                        <a:ea typeface="Archivo Narrow"/>
                        <a:cs typeface="Archivo Narrow"/>
                        <a:sym typeface="Archivo Narrow"/>
                      </a:endParaRPr>
                    </a:p>
                  </a:txBody>
                  <a:tcPr marT="91425" marB="91425" marR="91425" marL="91425"/>
                </a:tc>
              </a:tr>
              <a:tr h="381000">
                <a:tc>
                  <a:txBody>
                    <a:bodyPr/>
                    <a:lstStyle/>
                    <a:p>
                      <a:pPr indent="0" lvl="0" marL="0" rtl="0" algn="l">
                        <a:spcBef>
                          <a:spcPts val="0"/>
                        </a:spcBef>
                        <a:spcAft>
                          <a:spcPts val="0"/>
                        </a:spcAft>
                        <a:buNone/>
                      </a:pPr>
                      <a:r>
                        <a:rPr lang="en">
                          <a:solidFill>
                            <a:schemeClr val="dk1"/>
                          </a:solidFill>
                          <a:latin typeface="Archivo Narrow"/>
                          <a:ea typeface="Archivo Narrow"/>
                          <a:cs typeface="Archivo Narrow"/>
                          <a:sym typeface="Archivo Narrow"/>
                        </a:rPr>
                        <a:t>No repudiation threats identified, all transactions are logged.</a:t>
                      </a:r>
                      <a:endParaRPr>
                        <a:solidFill>
                          <a:schemeClr val="dk1"/>
                        </a:solidFill>
                        <a:latin typeface="Archivo Narrow"/>
                        <a:ea typeface="Archivo Narrow"/>
                        <a:cs typeface="Archivo Narrow"/>
                        <a:sym typeface="Archivo Narrow"/>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Archivo Narrow"/>
                          <a:ea typeface="Archivo Narrow"/>
                          <a:cs typeface="Archivo Narrow"/>
                          <a:sym typeface="Archivo Narrow"/>
                        </a:rPr>
                        <a:t>Information disclosure threat exists if an attacker is able to get access to the AWS IAM system and expose all user information.</a:t>
                      </a:r>
                      <a:endParaRPr>
                        <a:solidFill>
                          <a:schemeClr val="dk1"/>
                        </a:solidFill>
                        <a:latin typeface="Archivo Narrow"/>
                        <a:ea typeface="Archivo Narrow"/>
                        <a:cs typeface="Archivo Narrow"/>
                        <a:sym typeface="Archivo Narrow"/>
                      </a:endParaRPr>
                    </a:p>
                  </a:txBody>
                  <a:tcPr marT="91425" marB="91425" marR="91425" marL="91425"/>
                </a:tc>
              </a:tr>
              <a:tr h="381000">
                <a:tc>
                  <a:txBody>
                    <a:bodyPr/>
                    <a:lstStyle/>
                    <a:p>
                      <a:pPr indent="0" lvl="0" marL="0" rtl="0" algn="l">
                        <a:spcBef>
                          <a:spcPts val="0"/>
                        </a:spcBef>
                        <a:spcAft>
                          <a:spcPts val="0"/>
                        </a:spcAft>
                        <a:buNone/>
                      </a:pPr>
                      <a:r>
                        <a:rPr lang="en">
                          <a:solidFill>
                            <a:schemeClr val="dk1"/>
                          </a:solidFill>
                          <a:latin typeface="Archivo Narrow"/>
                          <a:ea typeface="Archivo Narrow"/>
                          <a:cs typeface="Archivo Narrow"/>
                          <a:sym typeface="Archivo Narrow"/>
                        </a:rPr>
                        <a:t>DDoS is a possible threat, however, the application is easily recoverable and it’s availability does not preclude an authorized user from going directly to the cloud provider.</a:t>
                      </a:r>
                      <a:endParaRPr>
                        <a:solidFill>
                          <a:schemeClr val="dk1"/>
                        </a:solidFill>
                        <a:latin typeface="Archivo Narrow"/>
                        <a:ea typeface="Archivo Narrow"/>
                        <a:cs typeface="Archivo Narrow"/>
                        <a:sym typeface="Archivo Narrow"/>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Archivo Narrow"/>
                          <a:ea typeface="Archivo Narrow"/>
                          <a:cs typeface="Archivo Narrow"/>
                          <a:sym typeface="Archivo Narrow"/>
                        </a:rPr>
                        <a:t>Similar to spoofing, elevation of privilege is possible if the AWS key is not protected and rotated frequently.</a:t>
                      </a:r>
                      <a:endParaRPr>
                        <a:solidFill>
                          <a:schemeClr val="dk1"/>
                        </a:solidFill>
                        <a:latin typeface="Archivo Narrow"/>
                        <a:ea typeface="Archivo Narrow"/>
                        <a:cs typeface="Archivo Narrow"/>
                        <a:sym typeface="Archivo Narrow"/>
                      </a:endParaRPr>
                    </a:p>
                  </a:txBody>
                  <a:tcPr marT="91425" marB="91425" marR="91425" marL="91425"/>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44"/>
          <p:cNvSpPr txBox="1"/>
          <p:nvPr>
            <p:ph type="ctrTitle"/>
          </p:nvPr>
        </p:nvSpPr>
        <p:spPr>
          <a:xfrm>
            <a:off x="716273" y="657525"/>
            <a:ext cx="4658100" cy="99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THANK YOU!</a:t>
            </a:r>
            <a:endParaRPr/>
          </a:p>
        </p:txBody>
      </p:sp>
      <p:sp>
        <p:nvSpPr>
          <p:cNvPr id="364" name="Google Shape;364;p44"/>
          <p:cNvSpPr txBox="1"/>
          <p:nvPr>
            <p:ph idx="2" type="subTitle"/>
          </p:nvPr>
        </p:nvSpPr>
        <p:spPr>
          <a:xfrm>
            <a:off x="716275" y="1915775"/>
            <a:ext cx="4185300" cy="1607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100"/>
              <a:t>Stay up to date with Stratus us at </a:t>
            </a:r>
            <a:r>
              <a:rPr lang="en" u="sng">
                <a:solidFill>
                  <a:schemeClr val="hlink"/>
                </a:solidFill>
                <a:hlinkClick r:id="rId3"/>
              </a:rPr>
              <a:t>https://www.ischool.berkeley.edu/projects/2023/stratus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b="1" lang="en"/>
              <a:t>A special thanks to the University of California Berkeley Center for Long-Term Cybersecurity </a:t>
            </a:r>
            <a:endParaRPr b="1"/>
          </a:p>
          <a:p>
            <a:pPr indent="0" lvl="0" marL="0" rtl="0" algn="l">
              <a:spcBef>
                <a:spcPts val="0"/>
              </a:spcBef>
              <a:spcAft>
                <a:spcPts val="0"/>
              </a:spcAft>
              <a:buNone/>
            </a:pPr>
            <a:r>
              <a:t/>
            </a:r>
            <a:endParaRPr/>
          </a:p>
          <a:p>
            <a:pPr indent="0" lvl="0" marL="0" rtl="0" algn="l">
              <a:spcBef>
                <a:spcPts val="0"/>
              </a:spcBef>
              <a:spcAft>
                <a:spcPts val="0"/>
              </a:spcAft>
              <a:buNone/>
            </a:pPr>
            <a:r>
              <a:t/>
            </a:r>
            <a:endParaRPr b="1"/>
          </a:p>
        </p:txBody>
      </p:sp>
      <p:pic>
        <p:nvPicPr>
          <p:cNvPr id="365" name="Google Shape;365;p44"/>
          <p:cNvPicPr preferRelativeResize="0"/>
          <p:nvPr/>
        </p:nvPicPr>
        <p:blipFill rotWithShape="1">
          <a:blip r:embed="rId4">
            <a:alphaModFix/>
          </a:blip>
          <a:srcRect b="0" l="0" r="0" t="49768"/>
          <a:stretch/>
        </p:blipFill>
        <p:spPr>
          <a:xfrm rot="-1024438">
            <a:off x="3954100" y="1430850"/>
            <a:ext cx="5189900" cy="3376225"/>
          </a:xfrm>
          <a:prstGeom prst="rect">
            <a:avLst/>
          </a:prstGeom>
          <a:noFill/>
          <a:ln>
            <a:noFill/>
          </a:ln>
        </p:spPr>
      </p:pic>
      <p:pic>
        <p:nvPicPr>
          <p:cNvPr id="366" name="Google Shape;366;p44"/>
          <p:cNvPicPr preferRelativeResize="0"/>
          <p:nvPr/>
        </p:nvPicPr>
        <p:blipFill>
          <a:blip r:embed="rId5">
            <a:alphaModFix/>
          </a:blip>
          <a:stretch>
            <a:fillRect/>
          </a:stretch>
        </p:blipFill>
        <p:spPr>
          <a:xfrm>
            <a:off x="4192311" y="2715025"/>
            <a:ext cx="4713481" cy="1309300"/>
          </a:xfrm>
          <a:prstGeom prst="rect">
            <a:avLst/>
          </a:prstGeom>
          <a:noFill/>
          <a:ln>
            <a:noFill/>
          </a:ln>
        </p:spPr>
      </p:pic>
      <p:pic>
        <p:nvPicPr>
          <p:cNvPr id="367" name="Google Shape;367;p44"/>
          <p:cNvPicPr preferRelativeResize="0"/>
          <p:nvPr/>
        </p:nvPicPr>
        <p:blipFill>
          <a:blip r:embed="rId5">
            <a:alphaModFix/>
          </a:blip>
          <a:stretch>
            <a:fillRect/>
          </a:stretch>
        </p:blipFill>
        <p:spPr>
          <a:xfrm>
            <a:off x="7981596" y="4743448"/>
            <a:ext cx="1019561" cy="283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31"/>
          <p:cNvSpPr txBox="1"/>
          <p:nvPr>
            <p:ph idx="4" type="title"/>
          </p:nvPr>
        </p:nvSpPr>
        <p:spPr>
          <a:xfrm>
            <a:off x="1818000" y="311400"/>
            <a:ext cx="55080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OUR TEAM</a:t>
            </a:r>
            <a:endParaRPr/>
          </a:p>
        </p:txBody>
      </p:sp>
      <p:sp>
        <p:nvSpPr>
          <p:cNvPr id="168" name="Google Shape;168;p31"/>
          <p:cNvSpPr txBox="1"/>
          <p:nvPr>
            <p:ph type="title"/>
          </p:nvPr>
        </p:nvSpPr>
        <p:spPr>
          <a:xfrm>
            <a:off x="305500" y="2927468"/>
            <a:ext cx="1889100" cy="28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Andrew Crane</a:t>
            </a:r>
            <a:endParaRPr/>
          </a:p>
        </p:txBody>
      </p:sp>
      <p:sp>
        <p:nvSpPr>
          <p:cNvPr id="169" name="Google Shape;169;p31"/>
          <p:cNvSpPr txBox="1"/>
          <p:nvPr>
            <p:ph idx="1" type="subTitle"/>
          </p:nvPr>
        </p:nvSpPr>
        <p:spPr>
          <a:xfrm>
            <a:off x="285575" y="3784006"/>
            <a:ext cx="1889100" cy="373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t>Software Engineer</a:t>
            </a:r>
            <a:endParaRPr b="1"/>
          </a:p>
          <a:p>
            <a:pPr indent="0" lvl="0" marL="0" rtl="0" algn="ctr">
              <a:spcBef>
                <a:spcPts val="0"/>
              </a:spcBef>
              <a:spcAft>
                <a:spcPts val="0"/>
              </a:spcAft>
              <a:buNone/>
            </a:pPr>
            <a:r>
              <a:rPr lang="en"/>
              <a:t>Sr Manager Security, Risk, and Compliance at Palo Alto Networks</a:t>
            </a:r>
            <a:endParaRPr/>
          </a:p>
        </p:txBody>
      </p:sp>
      <p:sp>
        <p:nvSpPr>
          <p:cNvPr id="170" name="Google Shape;170;p31"/>
          <p:cNvSpPr txBox="1"/>
          <p:nvPr>
            <p:ph idx="5" type="title"/>
          </p:nvPr>
        </p:nvSpPr>
        <p:spPr>
          <a:xfrm>
            <a:off x="2467614" y="2927464"/>
            <a:ext cx="1889100" cy="28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Jason Cannavale</a:t>
            </a:r>
            <a:endParaRPr/>
          </a:p>
        </p:txBody>
      </p:sp>
      <p:sp>
        <p:nvSpPr>
          <p:cNvPr id="171" name="Google Shape;171;p31"/>
          <p:cNvSpPr txBox="1"/>
          <p:nvPr>
            <p:ph idx="6" type="subTitle"/>
          </p:nvPr>
        </p:nvSpPr>
        <p:spPr>
          <a:xfrm>
            <a:off x="2467614" y="3751756"/>
            <a:ext cx="1889100" cy="373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t>AWS Architect</a:t>
            </a:r>
            <a:endParaRPr b="1"/>
          </a:p>
          <a:p>
            <a:pPr indent="0" lvl="0" marL="0" rtl="0" algn="ctr">
              <a:spcBef>
                <a:spcPts val="0"/>
              </a:spcBef>
              <a:spcAft>
                <a:spcPts val="0"/>
              </a:spcAft>
              <a:buNone/>
            </a:pPr>
            <a:r>
              <a:rPr lang="en"/>
              <a:t>Vice President Software Engineering at Flatiron Health</a:t>
            </a:r>
            <a:endParaRPr/>
          </a:p>
        </p:txBody>
      </p:sp>
      <p:sp>
        <p:nvSpPr>
          <p:cNvPr id="172" name="Google Shape;172;p31"/>
          <p:cNvSpPr txBox="1"/>
          <p:nvPr>
            <p:ph idx="2" type="title"/>
          </p:nvPr>
        </p:nvSpPr>
        <p:spPr>
          <a:xfrm>
            <a:off x="4782128" y="2927468"/>
            <a:ext cx="1889100" cy="28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Alyssa Edmond</a:t>
            </a:r>
            <a:endParaRPr/>
          </a:p>
        </p:txBody>
      </p:sp>
      <p:sp>
        <p:nvSpPr>
          <p:cNvPr id="173" name="Google Shape;173;p31"/>
          <p:cNvSpPr txBox="1"/>
          <p:nvPr>
            <p:ph idx="3" type="subTitle"/>
          </p:nvPr>
        </p:nvSpPr>
        <p:spPr>
          <a:xfrm>
            <a:off x="4744413" y="3600847"/>
            <a:ext cx="1889100" cy="675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t>Project Manager</a:t>
            </a:r>
            <a:endParaRPr b="1"/>
          </a:p>
          <a:p>
            <a:pPr indent="0" lvl="0" marL="0" rtl="0" algn="ctr">
              <a:spcBef>
                <a:spcPts val="0"/>
              </a:spcBef>
              <a:spcAft>
                <a:spcPts val="0"/>
              </a:spcAft>
              <a:buNone/>
            </a:pPr>
            <a:r>
              <a:rPr lang="en"/>
              <a:t>Threat Intelligence Analyst at Stroz Friedberg (Aon)</a:t>
            </a:r>
            <a:endParaRPr/>
          </a:p>
        </p:txBody>
      </p:sp>
      <p:sp>
        <p:nvSpPr>
          <p:cNvPr id="174" name="Google Shape;174;p31"/>
          <p:cNvSpPr txBox="1"/>
          <p:nvPr>
            <p:ph idx="3" type="subTitle"/>
          </p:nvPr>
        </p:nvSpPr>
        <p:spPr>
          <a:xfrm>
            <a:off x="7021203" y="3544519"/>
            <a:ext cx="1889100" cy="373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t>Software Engineer</a:t>
            </a:r>
            <a:endParaRPr b="1"/>
          </a:p>
          <a:p>
            <a:pPr indent="0" lvl="0" marL="0" rtl="0" algn="ctr">
              <a:spcBef>
                <a:spcPts val="0"/>
              </a:spcBef>
              <a:spcAft>
                <a:spcPts val="0"/>
              </a:spcAft>
              <a:buNone/>
            </a:pPr>
            <a:r>
              <a:rPr lang="en"/>
              <a:t>UI Developer at SAP</a:t>
            </a:r>
            <a:endParaRPr/>
          </a:p>
        </p:txBody>
      </p:sp>
      <p:sp>
        <p:nvSpPr>
          <p:cNvPr id="175" name="Google Shape;175;p31"/>
          <p:cNvSpPr txBox="1"/>
          <p:nvPr>
            <p:ph idx="2" type="title"/>
          </p:nvPr>
        </p:nvSpPr>
        <p:spPr>
          <a:xfrm>
            <a:off x="7112053" y="2989780"/>
            <a:ext cx="1889100" cy="28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Coby </a:t>
            </a:r>
            <a:endParaRPr/>
          </a:p>
          <a:p>
            <a:pPr indent="0" lvl="0" marL="0" rtl="0" algn="ctr">
              <a:spcBef>
                <a:spcPts val="0"/>
              </a:spcBef>
              <a:spcAft>
                <a:spcPts val="0"/>
              </a:spcAft>
              <a:buNone/>
            </a:pPr>
            <a:r>
              <a:rPr lang="en"/>
              <a:t>Zhong</a:t>
            </a:r>
            <a:endParaRPr/>
          </a:p>
        </p:txBody>
      </p:sp>
      <p:pic>
        <p:nvPicPr>
          <p:cNvPr id="176" name="Google Shape;176;p31"/>
          <p:cNvPicPr preferRelativeResize="0"/>
          <p:nvPr/>
        </p:nvPicPr>
        <p:blipFill rotWithShape="1">
          <a:blip r:embed="rId3">
            <a:alphaModFix/>
          </a:blip>
          <a:srcRect b="24103" l="6430" r="6430" t="7224"/>
          <a:stretch/>
        </p:blipFill>
        <p:spPr>
          <a:xfrm>
            <a:off x="5060375" y="1198200"/>
            <a:ext cx="1332600" cy="1400400"/>
          </a:xfrm>
          <a:prstGeom prst="ellipse">
            <a:avLst/>
          </a:prstGeom>
          <a:noFill/>
          <a:ln>
            <a:noFill/>
          </a:ln>
        </p:spPr>
      </p:pic>
      <p:pic>
        <p:nvPicPr>
          <p:cNvPr id="177" name="Google Shape;177;p31"/>
          <p:cNvPicPr preferRelativeResize="0"/>
          <p:nvPr/>
        </p:nvPicPr>
        <p:blipFill rotWithShape="1">
          <a:blip r:embed="rId4">
            <a:alphaModFix/>
          </a:blip>
          <a:srcRect b="19749" l="10430" r="18079" t="27388"/>
          <a:stretch/>
        </p:blipFill>
        <p:spPr>
          <a:xfrm>
            <a:off x="485400" y="1241400"/>
            <a:ext cx="1332600" cy="1314000"/>
          </a:xfrm>
          <a:prstGeom prst="ellipse">
            <a:avLst/>
          </a:prstGeom>
          <a:noFill/>
          <a:ln>
            <a:noFill/>
          </a:ln>
        </p:spPr>
      </p:pic>
      <p:pic>
        <p:nvPicPr>
          <p:cNvPr id="178" name="Google Shape;178;p31"/>
          <p:cNvPicPr preferRelativeResize="0"/>
          <p:nvPr/>
        </p:nvPicPr>
        <p:blipFill>
          <a:blip r:embed="rId5">
            <a:alphaModFix/>
          </a:blip>
          <a:stretch>
            <a:fillRect/>
          </a:stretch>
        </p:blipFill>
        <p:spPr>
          <a:xfrm>
            <a:off x="7356401" y="1198200"/>
            <a:ext cx="1400400" cy="1400400"/>
          </a:xfrm>
          <a:prstGeom prst="ellipse">
            <a:avLst/>
          </a:prstGeom>
          <a:noFill/>
          <a:ln>
            <a:noFill/>
          </a:ln>
        </p:spPr>
      </p:pic>
      <p:pic>
        <p:nvPicPr>
          <p:cNvPr id="179" name="Google Shape;179;p31"/>
          <p:cNvPicPr preferRelativeResize="0"/>
          <p:nvPr/>
        </p:nvPicPr>
        <p:blipFill>
          <a:blip r:embed="rId6">
            <a:alphaModFix/>
          </a:blip>
          <a:stretch>
            <a:fillRect/>
          </a:stretch>
        </p:blipFill>
        <p:spPr>
          <a:xfrm>
            <a:off x="2711975" y="1205588"/>
            <a:ext cx="1400400" cy="1400400"/>
          </a:xfrm>
          <a:prstGeom prst="ellipse">
            <a:avLst/>
          </a:prstGeom>
          <a:noFill/>
          <a:ln>
            <a:noFill/>
          </a:ln>
        </p:spPr>
      </p:pic>
      <p:pic>
        <p:nvPicPr>
          <p:cNvPr id="180" name="Google Shape;180;p31"/>
          <p:cNvPicPr preferRelativeResize="0"/>
          <p:nvPr/>
        </p:nvPicPr>
        <p:blipFill>
          <a:blip r:embed="rId7">
            <a:alphaModFix/>
          </a:blip>
          <a:stretch>
            <a:fillRect/>
          </a:stretch>
        </p:blipFill>
        <p:spPr>
          <a:xfrm>
            <a:off x="7981596" y="4743448"/>
            <a:ext cx="1019561" cy="283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2"/>
          <p:cNvSpPr txBox="1"/>
          <p:nvPr>
            <p:ph idx="1" type="body"/>
          </p:nvPr>
        </p:nvSpPr>
        <p:spPr>
          <a:xfrm>
            <a:off x="2182600" y="975238"/>
            <a:ext cx="1187400" cy="9117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 sz="4700">
                <a:solidFill>
                  <a:srgbClr val="C9DAF8"/>
                </a:solidFill>
                <a:latin typeface="Russo One"/>
                <a:ea typeface="Russo One"/>
                <a:cs typeface="Russo One"/>
                <a:sym typeface="Russo One"/>
              </a:rPr>
              <a:t>1 %</a:t>
            </a:r>
            <a:endParaRPr b="1" sz="4700">
              <a:solidFill>
                <a:srgbClr val="C9DAF8"/>
              </a:solidFill>
              <a:latin typeface="Russo One"/>
              <a:ea typeface="Russo One"/>
              <a:cs typeface="Russo One"/>
              <a:sym typeface="Russo One"/>
            </a:endParaRPr>
          </a:p>
        </p:txBody>
      </p:sp>
      <p:sp>
        <p:nvSpPr>
          <p:cNvPr id="186" name="Google Shape;186;p32"/>
          <p:cNvSpPr txBox="1"/>
          <p:nvPr>
            <p:ph type="title"/>
          </p:nvPr>
        </p:nvSpPr>
        <p:spPr>
          <a:xfrm>
            <a:off x="720000" y="387600"/>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The problem . . .</a:t>
            </a:r>
            <a:endParaRPr/>
          </a:p>
        </p:txBody>
      </p:sp>
      <p:pic>
        <p:nvPicPr>
          <p:cNvPr id="187" name="Google Shape;187;p32"/>
          <p:cNvPicPr preferRelativeResize="0"/>
          <p:nvPr/>
        </p:nvPicPr>
        <p:blipFill>
          <a:blip r:embed="rId3">
            <a:alphaModFix/>
          </a:blip>
          <a:stretch>
            <a:fillRect/>
          </a:stretch>
        </p:blipFill>
        <p:spPr>
          <a:xfrm>
            <a:off x="7981596" y="4743448"/>
            <a:ext cx="1019561" cy="283200"/>
          </a:xfrm>
          <a:prstGeom prst="rect">
            <a:avLst/>
          </a:prstGeom>
          <a:noFill/>
          <a:ln>
            <a:noFill/>
          </a:ln>
        </p:spPr>
      </p:pic>
      <p:sp>
        <p:nvSpPr>
          <p:cNvPr id="188" name="Google Shape;188;p32"/>
          <p:cNvSpPr txBox="1"/>
          <p:nvPr>
            <p:ph type="title"/>
          </p:nvPr>
        </p:nvSpPr>
        <p:spPr>
          <a:xfrm>
            <a:off x="3714450" y="1144713"/>
            <a:ext cx="36462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300"/>
              <a:t>Of granted permissions are actually used</a:t>
            </a:r>
            <a:endParaRPr sz="1300"/>
          </a:p>
        </p:txBody>
      </p:sp>
      <p:sp>
        <p:nvSpPr>
          <p:cNvPr id="189" name="Google Shape;189;p32"/>
          <p:cNvSpPr txBox="1"/>
          <p:nvPr>
            <p:ph idx="1" type="body"/>
          </p:nvPr>
        </p:nvSpPr>
        <p:spPr>
          <a:xfrm>
            <a:off x="1783350" y="3681175"/>
            <a:ext cx="1802700" cy="9117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 sz="4700">
                <a:solidFill>
                  <a:srgbClr val="C9DAF8"/>
                </a:solidFill>
                <a:latin typeface="Russo One"/>
                <a:ea typeface="Russo One"/>
                <a:cs typeface="Russo One"/>
                <a:sym typeface="Russo One"/>
              </a:rPr>
              <a:t>8</a:t>
            </a:r>
            <a:r>
              <a:rPr b="1" lang="en" sz="4700">
                <a:solidFill>
                  <a:srgbClr val="C9DAF8"/>
                </a:solidFill>
                <a:latin typeface="Russo One"/>
                <a:ea typeface="Russo One"/>
                <a:cs typeface="Russo One"/>
                <a:sym typeface="Russo One"/>
              </a:rPr>
              <a:t>0</a:t>
            </a:r>
            <a:r>
              <a:rPr b="1" lang="en" sz="4700">
                <a:solidFill>
                  <a:srgbClr val="C9DAF8"/>
                </a:solidFill>
                <a:latin typeface="Russo One"/>
                <a:ea typeface="Russo One"/>
                <a:cs typeface="Russo One"/>
                <a:sym typeface="Russo One"/>
              </a:rPr>
              <a:t> %</a:t>
            </a:r>
            <a:endParaRPr b="1" sz="4700">
              <a:solidFill>
                <a:srgbClr val="C9DAF8"/>
              </a:solidFill>
              <a:latin typeface="Russo One"/>
              <a:ea typeface="Russo One"/>
              <a:cs typeface="Russo One"/>
              <a:sym typeface="Russo One"/>
            </a:endParaRPr>
          </a:p>
        </p:txBody>
      </p:sp>
      <p:sp>
        <p:nvSpPr>
          <p:cNvPr id="190" name="Google Shape;190;p32"/>
          <p:cNvSpPr txBox="1"/>
          <p:nvPr>
            <p:ph type="title"/>
          </p:nvPr>
        </p:nvSpPr>
        <p:spPr>
          <a:xfrm>
            <a:off x="3714450" y="3850675"/>
            <a:ext cx="36462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300"/>
              <a:t>Of workload </a:t>
            </a:r>
            <a:r>
              <a:rPr lang="en" sz="1300"/>
              <a:t>identities</a:t>
            </a:r>
            <a:r>
              <a:rPr lang="en" sz="1300"/>
              <a:t> with granted permissions are inactive</a:t>
            </a:r>
            <a:endParaRPr sz="1300"/>
          </a:p>
        </p:txBody>
      </p:sp>
      <p:sp>
        <p:nvSpPr>
          <p:cNvPr id="191" name="Google Shape;191;p32"/>
          <p:cNvSpPr txBox="1"/>
          <p:nvPr>
            <p:ph idx="1" type="body"/>
          </p:nvPr>
        </p:nvSpPr>
        <p:spPr>
          <a:xfrm>
            <a:off x="1783350" y="1909100"/>
            <a:ext cx="1802700" cy="9117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 sz="4700">
                <a:solidFill>
                  <a:srgbClr val="C9DAF8"/>
                </a:solidFill>
                <a:latin typeface="Russo One"/>
                <a:ea typeface="Russo One"/>
                <a:cs typeface="Russo One"/>
                <a:sym typeface="Russo One"/>
              </a:rPr>
              <a:t>45</a:t>
            </a:r>
            <a:r>
              <a:rPr b="1" lang="en" sz="4700">
                <a:solidFill>
                  <a:srgbClr val="C9DAF8"/>
                </a:solidFill>
                <a:latin typeface="Russo One"/>
                <a:ea typeface="Russo One"/>
                <a:cs typeface="Russo One"/>
                <a:sym typeface="Russo One"/>
              </a:rPr>
              <a:t> %</a:t>
            </a:r>
            <a:endParaRPr b="1" sz="4700">
              <a:solidFill>
                <a:srgbClr val="C9DAF8"/>
              </a:solidFill>
              <a:latin typeface="Russo One"/>
              <a:ea typeface="Russo One"/>
              <a:cs typeface="Russo One"/>
              <a:sym typeface="Russo One"/>
            </a:endParaRPr>
          </a:p>
        </p:txBody>
      </p:sp>
      <p:sp>
        <p:nvSpPr>
          <p:cNvPr id="192" name="Google Shape;192;p32"/>
          <p:cNvSpPr txBox="1"/>
          <p:nvPr>
            <p:ph type="title"/>
          </p:nvPr>
        </p:nvSpPr>
        <p:spPr>
          <a:xfrm>
            <a:off x="3714450" y="2078600"/>
            <a:ext cx="36462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300"/>
              <a:t>Of organizations have </a:t>
            </a:r>
            <a:r>
              <a:rPr lang="en" sz="1300"/>
              <a:t>access keys that have not been rotated in the past 6 months</a:t>
            </a:r>
            <a:endParaRPr sz="1300"/>
          </a:p>
        </p:txBody>
      </p:sp>
      <p:sp>
        <p:nvSpPr>
          <p:cNvPr id="193" name="Google Shape;193;p32"/>
          <p:cNvSpPr txBox="1"/>
          <p:nvPr>
            <p:ph idx="1" type="body"/>
          </p:nvPr>
        </p:nvSpPr>
        <p:spPr>
          <a:xfrm>
            <a:off x="1783350" y="2871338"/>
            <a:ext cx="1802700" cy="9117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 sz="4700">
                <a:solidFill>
                  <a:srgbClr val="C9DAF8"/>
                </a:solidFill>
                <a:latin typeface="Russo One"/>
                <a:ea typeface="Russo One"/>
                <a:cs typeface="Russo One"/>
                <a:sym typeface="Russo One"/>
              </a:rPr>
              <a:t>70</a:t>
            </a:r>
            <a:r>
              <a:rPr b="1" lang="en" sz="4700">
                <a:solidFill>
                  <a:srgbClr val="C9DAF8"/>
                </a:solidFill>
                <a:latin typeface="Russo One"/>
                <a:ea typeface="Russo One"/>
                <a:cs typeface="Russo One"/>
                <a:sym typeface="Russo One"/>
              </a:rPr>
              <a:t> %</a:t>
            </a:r>
            <a:endParaRPr b="1" sz="4700">
              <a:solidFill>
                <a:srgbClr val="C9DAF8"/>
              </a:solidFill>
              <a:latin typeface="Russo One"/>
              <a:ea typeface="Russo One"/>
              <a:cs typeface="Russo One"/>
              <a:sym typeface="Russo One"/>
            </a:endParaRPr>
          </a:p>
        </p:txBody>
      </p:sp>
      <p:sp>
        <p:nvSpPr>
          <p:cNvPr id="194" name="Google Shape;194;p32"/>
          <p:cNvSpPr txBox="1"/>
          <p:nvPr>
            <p:ph type="title"/>
          </p:nvPr>
        </p:nvSpPr>
        <p:spPr>
          <a:xfrm>
            <a:off x="3714450" y="3040838"/>
            <a:ext cx="36462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300"/>
              <a:t>Of identities have not used any of their permissions granted in the last 90 days</a:t>
            </a:r>
            <a:endParaRPr sz="1300"/>
          </a:p>
        </p:txBody>
      </p:sp>
      <p:sp>
        <p:nvSpPr>
          <p:cNvPr id="195" name="Google Shape;195;p32"/>
          <p:cNvSpPr txBox="1"/>
          <p:nvPr>
            <p:ph type="title"/>
          </p:nvPr>
        </p:nvSpPr>
        <p:spPr>
          <a:xfrm>
            <a:off x="1363950" y="4714200"/>
            <a:ext cx="6416100" cy="341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700"/>
              <a:t>** </a:t>
            </a:r>
            <a:r>
              <a:rPr lang="en" sz="700"/>
              <a:t>Data taken </a:t>
            </a:r>
            <a:r>
              <a:rPr lang="en" sz="700"/>
              <a:t>from the Microsoft Security 2023 State of Cloud Permissions Risk Report</a:t>
            </a:r>
            <a:endParaRPr sz="7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pic>
        <p:nvPicPr>
          <p:cNvPr id="200" name="Google Shape;200;p33"/>
          <p:cNvPicPr preferRelativeResize="0"/>
          <p:nvPr/>
        </p:nvPicPr>
        <p:blipFill>
          <a:blip r:embed="rId3">
            <a:alphaModFix/>
          </a:blip>
          <a:stretch>
            <a:fillRect/>
          </a:stretch>
        </p:blipFill>
        <p:spPr>
          <a:xfrm>
            <a:off x="7981596" y="4743448"/>
            <a:ext cx="1019561" cy="283200"/>
          </a:xfrm>
          <a:prstGeom prst="rect">
            <a:avLst/>
          </a:prstGeom>
          <a:noFill/>
          <a:ln>
            <a:noFill/>
          </a:ln>
        </p:spPr>
      </p:pic>
      <p:sp>
        <p:nvSpPr>
          <p:cNvPr id="201" name="Google Shape;201;p33"/>
          <p:cNvSpPr txBox="1"/>
          <p:nvPr>
            <p:ph idx="4294967295" type="title"/>
          </p:nvPr>
        </p:nvSpPr>
        <p:spPr>
          <a:xfrm>
            <a:off x="1818000" y="311400"/>
            <a:ext cx="5508000" cy="864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What does “Least Privilege” mean to Stratus? </a:t>
            </a:r>
            <a:endParaRPr/>
          </a:p>
        </p:txBody>
      </p:sp>
      <p:sp>
        <p:nvSpPr>
          <p:cNvPr id="202" name="Google Shape;202;p33"/>
          <p:cNvSpPr txBox="1"/>
          <p:nvPr>
            <p:ph idx="4294967295" type="title"/>
          </p:nvPr>
        </p:nvSpPr>
        <p:spPr>
          <a:xfrm>
            <a:off x="946650" y="1790575"/>
            <a:ext cx="7250700" cy="2645100"/>
          </a:xfrm>
          <a:prstGeom prst="rect">
            <a:avLst/>
          </a:prstGeom>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2300">
                <a:latin typeface="Archivo Narrow"/>
                <a:ea typeface="Archivo Narrow"/>
                <a:cs typeface="Archivo Narrow"/>
                <a:sym typeface="Archivo Narrow"/>
              </a:rPr>
              <a:t>The principle of least privilege is a design principle that ensures privileged users are able to complete the tasks associated with their roles and no more. Limiting privileges and permissions minimizes the harm that a malicious or otherwise compromised user can do.</a:t>
            </a:r>
            <a:endParaRPr sz="2300">
              <a:latin typeface="Archivo Narrow"/>
              <a:ea typeface="Archivo Narrow"/>
              <a:cs typeface="Archivo Narrow"/>
              <a:sym typeface="Archivo Narrow"/>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4"/>
          <p:cNvSpPr txBox="1"/>
          <p:nvPr>
            <p:ph idx="1" type="subTitle"/>
          </p:nvPr>
        </p:nvSpPr>
        <p:spPr>
          <a:xfrm>
            <a:off x="3865700" y="2777850"/>
            <a:ext cx="4558200" cy="1731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700"/>
              <a:t>Stratus was created to address complexity and encourage the use of least privilege principles in order to create a more secure cloud environment.</a:t>
            </a:r>
            <a:endParaRPr sz="2700"/>
          </a:p>
        </p:txBody>
      </p:sp>
      <p:grpSp>
        <p:nvGrpSpPr>
          <p:cNvPr id="208" name="Google Shape;208;p34"/>
          <p:cNvGrpSpPr/>
          <p:nvPr/>
        </p:nvGrpSpPr>
        <p:grpSpPr>
          <a:xfrm>
            <a:off x="516955" y="126774"/>
            <a:ext cx="3626116" cy="4382471"/>
            <a:chOff x="421894" y="594704"/>
            <a:chExt cx="3581349" cy="4296119"/>
          </a:xfrm>
        </p:grpSpPr>
        <p:pic>
          <p:nvPicPr>
            <p:cNvPr id="209" name="Google Shape;209;p34"/>
            <p:cNvPicPr preferRelativeResize="0"/>
            <p:nvPr/>
          </p:nvPicPr>
          <p:blipFill rotWithShape="1">
            <a:blip r:embed="rId3">
              <a:alphaModFix/>
            </a:blip>
            <a:srcRect b="0" l="0" r="0" t="49768"/>
            <a:stretch/>
          </p:blipFill>
          <p:spPr>
            <a:xfrm>
              <a:off x="421894" y="2561023"/>
              <a:ext cx="3581349" cy="2329799"/>
            </a:xfrm>
            <a:prstGeom prst="rect">
              <a:avLst/>
            </a:prstGeom>
            <a:noFill/>
            <a:ln>
              <a:noFill/>
            </a:ln>
          </p:spPr>
        </p:pic>
        <p:pic>
          <p:nvPicPr>
            <p:cNvPr id="210" name="Google Shape;210;p34"/>
            <p:cNvPicPr preferRelativeResize="0"/>
            <p:nvPr/>
          </p:nvPicPr>
          <p:blipFill rotWithShape="1">
            <a:blip r:embed="rId4">
              <a:alphaModFix/>
            </a:blip>
            <a:srcRect b="48678" l="21985" r="33144" t="0"/>
            <a:stretch/>
          </p:blipFill>
          <p:spPr>
            <a:xfrm>
              <a:off x="1090639" y="594704"/>
              <a:ext cx="1606950" cy="2380375"/>
            </a:xfrm>
            <a:prstGeom prst="rect">
              <a:avLst/>
            </a:prstGeom>
            <a:noFill/>
            <a:ln>
              <a:noFill/>
            </a:ln>
          </p:spPr>
        </p:pic>
      </p:grpSp>
      <p:pic>
        <p:nvPicPr>
          <p:cNvPr id="211" name="Google Shape;211;p34"/>
          <p:cNvPicPr preferRelativeResize="0"/>
          <p:nvPr/>
        </p:nvPicPr>
        <p:blipFill rotWithShape="1">
          <a:blip r:embed="rId3">
            <a:alphaModFix/>
          </a:blip>
          <a:srcRect b="-6514" l="13150" r="-13150" t="56283"/>
          <a:stretch/>
        </p:blipFill>
        <p:spPr>
          <a:xfrm>
            <a:off x="-133568" y="3291666"/>
            <a:ext cx="3299855" cy="2146678"/>
          </a:xfrm>
          <a:prstGeom prst="rect">
            <a:avLst/>
          </a:prstGeom>
          <a:noFill/>
          <a:ln>
            <a:noFill/>
          </a:ln>
        </p:spPr>
      </p:pic>
      <p:pic>
        <p:nvPicPr>
          <p:cNvPr id="212" name="Google Shape;212;p34"/>
          <p:cNvPicPr preferRelativeResize="0"/>
          <p:nvPr/>
        </p:nvPicPr>
        <p:blipFill>
          <a:blip r:embed="rId5">
            <a:alphaModFix/>
          </a:blip>
          <a:stretch>
            <a:fillRect/>
          </a:stretch>
        </p:blipFill>
        <p:spPr>
          <a:xfrm>
            <a:off x="4481225" y="-179550"/>
            <a:ext cx="2840425" cy="2957399"/>
          </a:xfrm>
          <a:prstGeom prst="rect">
            <a:avLst/>
          </a:prstGeom>
          <a:noFill/>
          <a:ln>
            <a:noFill/>
          </a:ln>
        </p:spPr>
      </p:pic>
      <p:pic>
        <p:nvPicPr>
          <p:cNvPr id="213" name="Google Shape;213;p34"/>
          <p:cNvPicPr preferRelativeResize="0"/>
          <p:nvPr/>
        </p:nvPicPr>
        <p:blipFill>
          <a:blip r:embed="rId6">
            <a:alphaModFix/>
          </a:blip>
          <a:stretch>
            <a:fillRect/>
          </a:stretch>
        </p:blipFill>
        <p:spPr>
          <a:xfrm>
            <a:off x="7981596" y="4743448"/>
            <a:ext cx="1019561" cy="283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5"/>
          <p:cNvSpPr txBox="1"/>
          <p:nvPr>
            <p:ph type="title"/>
          </p:nvPr>
        </p:nvSpPr>
        <p:spPr>
          <a:xfrm>
            <a:off x="720000" y="540000"/>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Imagine . . .</a:t>
            </a:r>
            <a:endParaRPr/>
          </a:p>
        </p:txBody>
      </p:sp>
      <p:pic>
        <p:nvPicPr>
          <p:cNvPr id="219" name="Google Shape;219;p35"/>
          <p:cNvPicPr preferRelativeResize="0"/>
          <p:nvPr/>
        </p:nvPicPr>
        <p:blipFill>
          <a:blip r:embed="rId3">
            <a:alphaModFix/>
          </a:blip>
          <a:stretch>
            <a:fillRect/>
          </a:stretch>
        </p:blipFill>
        <p:spPr>
          <a:xfrm>
            <a:off x="1933688" y="1219225"/>
            <a:ext cx="5276626" cy="3519475"/>
          </a:xfrm>
          <a:prstGeom prst="rect">
            <a:avLst/>
          </a:prstGeom>
          <a:noFill/>
          <a:ln>
            <a:noFill/>
          </a:ln>
        </p:spPr>
      </p:pic>
      <p:pic>
        <p:nvPicPr>
          <p:cNvPr id="220" name="Google Shape;220;p35"/>
          <p:cNvPicPr preferRelativeResize="0"/>
          <p:nvPr/>
        </p:nvPicPr>
        <p:blipFill>
          <a:blip r:embed="rId4">
            <a:alphaModFix/>
          </a:blip>
          <a:stretch>
            <a:fillRect/>
          </a:stretch>
        </p:blipFill>
        <p:spPr>
          <a:xfrm>
            <a:off x="7981596" y="4743448"/>
            <a:ext cx="1019561" cy="283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6"/>
          <p:cNvSpPr txBox="1"/>
          <p:nvPr>
            <p:ph type="title"/>
          </p:nvPr>
        </p:nvSpPr>
        <p:spPr>
          <a:xfrm>
            <a:off x="726425" y="1422150"/>
            <a:ext cx="3093300" cy="1125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DEMO</a:t>
            </a:r>
            <a:endParaRPr/>
          </a:p>
        </p:txBody>
      </p:sp>
      <p:pic>
        <p:nvPicPr>
          <p:cNvPr id="226" name="Google Shape;226;p36"/>
          <p:cNvPicPr preferRelativeResize="0"/>
          <p:nvPr/>
        </p:nvPicPr>
        <p:blipFill rotWithShape="1">
          <a:blip r:embed="rId3">
            <a:alphaModFix/>
          </a:blip>
          <a:srcRect b="0" l="0" r="0" t="49768"/>
          <a:stretch/>
        </p:blipFill>
        <p:spPr>
          <a:xfrm>
            <a:off x="3439550" y="-49525"/>
            <a:ext cx="3190125" cy="2075301"/>
          </a:xfrm>
          <a:prstGeom prst="rect">
            <a:avLst/>
          </a:prstGeom>
          <a:noFill/>
          <a:ln>
            <a:noFill/>
          </a:ln>
        </p:spPr>
      </p:pic>
      <p:grpSp>
        <p:nvGrpSpPr>
          <p:cNvPr id="227" name="Google Shape;227;p36"/>
          <p:cNvGrpSpPr/>
          <p:nvPr/>
        </p:nvGrpSpPr>
        <p:grpSpPr>
          <a:xfrm>
            <a:off x="4537521" y="1212217"/>
            <a:ext cx="3785370" cy="3061832"/>
            <a:chOff x="4505708" y="1297817"/>
            <a:chExt cx="3785370" cy="3061832"/>
          </a:xfrm>
        </p:grpSpPr>
        <p:sp>
          <p:nvSpPr>
            <p:cNvPr id="228" name="Google Shape;228;p36"/>
            <p:cNvSpPr/>
            <p:nvPr/>
          </p:nvSpPr>
          <p:spPr>
            <a:xfrm>
              <a:off x="5725956" y="3930128"/>
              <a:ext cx="1370447" cy="429521"/>
            </a:xfrm>
            <a:custGeom>
              <a:rect b="b" l="l" r="r" t="t"/>
              <a:pathLst>
                <a:path extrusionOk="0" h="29125" w="94481">
                  <a:moveTo>
                    <a:pt x="79805" y="18317"/>
                  </a:moveTo>
                  <a:cubicBezTo>
                    <a:pt x="74117" y="12515"/>
                    <a:pt x="73889" y="1"/>
                    <a:pt x="73889" y="1"/>
                  </a:cubicBezTo>
                  <a:lnTo>
                    <a:pt x="20592" y="1"/>
                  </a:lnTo>
                  <a:cubicBezTo>
                    <a:pt x="20592" y="1"/>
                    <a:pt x="20364" y="12515"/>
                    <a:pt x="14676" y="18317"/>
                  </a:cubicBezTo>
                  <a:cubicBezTo>
                    <a:pt x="8931" y="24175"/>
                    <a:pt x="1" y="29124"/>
                    <a:pt x="15529" y="29124"/>
                  </a:cubicBezTo>
                  <a:lnTo>
                    <a:pt x="78952" y="29124"/>
                  </a:lnTo>
                  <a:cubicBezTo>
                    <a:pt x="94480" y="29124"/>
                    <a:pt x="85493" y="24175"/>
                    <a:pt x="79805" y="1831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36"/>
            <p:cNvSpPr/>
            <p:nvPr/>
          </p:nvSpPr>
          <p:spPr>
            <a:xfrm>
              <a:off x="4505708" y="3594592"/>
              <a:ext cx="3785370" cy="335550"/>
            </a:xfrm>
            <a:custGeom>
              <a:rect b="b" l="l" r="r" t="t"/>
              <a:pathLst>
                <a:path extrusionOk="0" h="22753" w="260970">
                  <a:moveTo>
                    <a:pt x="0" y="14846"/>
                  </a:moveTo>
                  <a:cubicBezTo>
                    <a:pt x="0" y="19169"/>
                    <a:pt x="4039" y="22753"/>
                    <a:pt x="8305" y="22753"/>
                  </a:cubicBezTo>
                  <a:lnTo>
                    <a:pt x="253120" y="22753"/>
                  </a:lnTo>
                  <a:cubicBezTo>
                    <a:pt x="257443" y="22696"/>
                    <a:pt x="260913" y="19169"/>
                    <a:pt x="260970" y="14846"/>
                  </a:cubicBezTo>
                  <a:lnTo>
                    <a:pt x="260970" y="0"/>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36"/>
            <p:cNvSpPr/>
            <p:nvPr/>
          </p:nvSpPr>
          <p:spPr>
            <a:xfrm>
              <a:off x="4505708" y="1297817"/>
              <a:ext cx="3785370" cy="2296790"/>
            </a:xfrm>
            <a:custGeom>
              <a:rect b="b" l="l" r="r" t="t"/>
              <a:pathLst>
                <a:path extrusionOk="0" h="155741" w="260970">
                  <a:moveTo>
                    <a:pt x="249594" y="9954"/>
                  </a:moveTo>
                  <a:lnTo>
                    <a:pt x="249594" y="144364"/>
                  </a:lnTo>
                  <a:lnTo>
                    <a:pt x="11376" y="144364"/>
                  </a:lnTo>
                  <a:lnTo>
                    <a:pt x="11376" y="9954"/>
                  </a:lnTo>
                  <a:close/>
                  <a:moveTo>
                    <a:pt x="8305" y="0"/>
                  </a:moveTo>
                  <a:cubicBezTo>
                    <a:pt x="4039" y="0"/>
                    <a:pt x="0" y="2844"/>
                    <a:pt x="0" y="7110"/>
                  </a:cubicBezTo>
                  <a:lnTo>
                    <a:pt x="0" y="155740"/>
                  </a:lnTo>
                  <a:lnTo>
                    <a:pt x="260970" y="155740"/>
                  </a:lnTo>
                  <a:lnTo>
                    <a:pt x="260970" y="7110"/>
                  </a:lnTo>
                  <a:cubicBezTo>
                    <a:pt x="260970" y="2844"/>
                    <a:pt x="257386" y="0"/>
                    <a:pt x="25312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36"/>
            <p:cNvSpPr/>
            <p:nvPr/>
          </p:nvSpPr>
          <p:spPr>
            <a:xfrm>
              <a:off x="6321033" y="3666278"/>
              <a:ext cx="154384" cy="134407"/>
            </a:xfrm>
            <a:custGeom>
              <a:rect b="b" l="l" r="r" t="t"/>
              <a:pathLst>
                <a:path extrusionOk="0" h="9100" w="10627">
                  <a:moveTo>
                    <a:pt x="6092" y="0"/>
                  </a:moveTo>
                  <a:cubicBezTo>
                    <a:pt x="2020" y="0"/>
                    <a:pt x="0" y="4900"/>
                    <a:pt x="2881" y="7747"/>
                  </a:cubicBezTo>
                  <a:cubicBezTo>
                    <a:pt x="3804" y="8681"/>
                    <a:pt x="4944" y="9100"/>
                    <a:pt x="6063" y="9100"/>
                  </a:cubicBezTo>
                  <a:cubicBezTo>
                    <a:pt x="8391" y="9100"/>
                    <a:pt x="10627" y="7286"/>
                    <a:pt x="10627" y="4536"/>
                  </a:cubicBezTo>
                  <a:cubicBezTo>
                    <a:pt x="10627" y="2020"/>
                    <a:pt x="8608" y="0"/>
                    <a:pt x="609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32" name="Google Shape;232;p36"/>
          <p:cNvPicPr preferRelativeResize="0"/>
          <p:nvPr/>
        </p:nvPicPr>
        <p:blipFill>
          <a:blip r:embed="rId4">
            <a:alphaModFix/>
          </a:blip>
          <a:stretch>
            <a:fillRect/>
          </a:stretch>
        </p:blipFill>
        <p:spPr>
          <a:xfrm flipH="1">
            <a:off x="6629676" y="3190099"/>
            <a:ext cx="2422650" cy="1953400"/>
          </a:xfrm>
          <a:prstGeom prst="rect">
            <a:avLst/>
          </a:prstGeom>
          <a:noFill/>
          <a:ln>
            <a:noFill/>
          </a:ln>
        </p:spPr>
      </p:pic>
      <p:pic>
        <p:nvPicPr>
          <p:cNvPr id="233" name="Google Shape;233;p36"/>
          <p:cNvPicPr preferRelativeResize="0"/>
          <p:nvPr/>
        </p:nvPicPr>
        <p:blipFill>
          <a:blip r:embed="rId5">
            <a:alphaModFix/>
          </a:blip>
          <a:stretch>
            <a:fillRect/>
          </a:stretch>
        </p:blipFill>
        <p:spPr>
          <a:xfrm>
            <a:off x="7981596" y="4743448"/>
            <a:ext cx="1019561" cy="283200"/>
          </a:xfrm>
          <a:prstGeom prst="rect">
            <a:avLst/>
          </a:prstGeom>
          <a:noFill/>
          <a:ln>
            <a:noFill/>
          </a:ln>
        </p:spPr>
      </p:pic>
      <p:pic>
        <p:nvPicPr>
          <p:cNvPr id="234" name="Google Shape;234;p36" title="Stratus Demo">
            <a:hlinkClick r:id="rId6"/>
          </p:cNvPr>
          <p:cNvPicPr preferRelativeResize="0"/>
          <p:nvPr/>
        </p:nvPicPr>
        <p:blipFill>
          <a:blip r:embed="rId7">
            <a:alphaModFix/>
          </a:blip>
          <a:stretch>
            <a:fillRect/>
          </a:stretch>
        </p:blipFill>
        <p:spPr>
          <a:xfrm>
            <a:off x="4693850" y="1366425"/>
            <a:ext cx="3472750" cy="195342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1000"/>
                                        <p:tgtEl>
                                          <p:spTgt spid="2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7"/>
          <p:cNvSpPr txBox="1"/>
          <p:nvPr/>
        </p:nvSpPr>
        <p:spPr>
          <a:xfrm>
            <a:off x="730750" y="233050"/>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lang="en" sz="2800">
                <a:solidFill>
                  <a:srgbClr val="FFFFFF"/>
                </a:solidFill>
                <a:latin typeface="Russo One"/>
                <a:ea typeface="Russo One"/>
                <a:cs typeface="Russo One"/>
                <a:sym typeface="Russo One"/>
              </a:rPr>
              <a:t>Key Advantages</a:t>
            </a:r>
            <a:r>
              <a:rPr lang="en" sz="2800">
                <a:solidFill>
                  <a:srgbClr val="FFFFFF"/>
                </a:solidFill>
                <a:latin typeface="Russo One"/>
                <a:ea typeface="Russo One"/>
                <a:cs typeface="Russo One"/>
                <a:sym typeface="Russo One"/>
              </a:rPr>
              <a:t> </a:t>
            </a:r>
            <a:endParaRPr sz="2800">
              <a:solidFill>
                <a:srgbClr val="FFFFFF"/>
              </a:solidFill>
              <a:latin typeface="Russo One"/>
              <a:ea typeface="Russo One"/>
              <a:cs typeface="Russo One"/>
              <a:sym typeface="Russo One"/>
            </a:endParaRPr>
          </a:p>
        </p:txBody>
      </p:sp>
      <p:pic>
        <p:nvPicPr>
          <p:cNvPr id="240" name="Google Shape;240;p37"/>
          <p:cNvPicPr preferRelativeResize="0"/>
          <p:nvPr/>
        </p:nvPicPr>
        <p:blipFill>
          <a:blip r:embed="rId3">
            <a:alphaModFix/>
          </a:blip>
          <a:stretch>
            <a:fillRect/>
          </a:stretch>
        </p:blipFill>
        <p:spPr>
          <a:xfrm>
            <a:off x="7981596" y="4743448"/>
            <a:ext cx="1019561" cy="283200"/>
          </a:xfrm>
          <a:prstGeom prst="rect">
            <a:avLst/>
          </a:prstGeom>
          <a:noFill/>
          <a:ln>
            <a:noFill/>
          </a:ln>
        </p:spPr>
      </p:pic>
      <p:sp>
        <p:nvSpPr>
          <p:cNvPr id="241" name="Google Shape;241;p37"/>
          <p:cNvSpPr/>
          <p:nvPr/>
        </p:nvSpPr>
        <p:spPr>
          <a:xfrm>
            <a:off x="3297500" y="1394342"/>
            <a:ext cx="2540100" cy="2540100"/>
          </a:xfrm>
          <a:prstGeom prst="donut">
            <a:avLst>
              <a:gd fmla="val 16067" name="adj"/>
            </a:avLst>
          </a:prstGeom>
          <a:solidFill>
            <a:srgbClr val="000000">
              <a:alpha val="10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2" name="Google Shape;242;p37"/>
          <p:cNvGrpSpPr/>
          <p:nvPr/>
        </p:nvGrpSpPr>
        <p:grpSpPr>
          <a:xfrm>
            <a:off x="5214050" y="1080293"/>
            <a:ext cx="1795295" cy="680379"/>
            <a:chOff x="5214050" y="851693"/>
            <a:chExt cx="1795295" cy="680379"/>
          </a:xfrm>
        </p:grpSpPr>
        <p:cxnSp>
          <p:nvCxnSpPr>
            <p:cNvPr id="243" name="Google Shape;243;p37"/>
            <p:cNvCxnSpPr/>
            <p:nvPr/>
          </p:nvCxnSpPr>
          <p:spPr>
            <a:xfrm flipH="1">
              <a:off x="5214050" y="1153772"/>
              <a:ext cx="273000" cy="378300"/>
            </a:xfrm>
            <a:prstGeom prst="straightConnector1">
              <a:avLst/>
            </a:prstGeom>
            <a:noFill/>
            <a:ln cap="flat" cmpd="sng" w="19050">
              <a:solidFill>
                <a:srgbClr val="3D85C6"/>
              </a:solidFill>
              <a:prstDash val="solid"/>
              <a:round/>
              <a:headEnd len="med" w="med" type="oval"/>
              <a:tailEnd len="sm" w="sm" type="none"/>
            </a:ln>
          </p:spPr>
        </p:cxnSp>
        <p:sp>
          <p:nvSpPr>
            <p:cNvPr id="244" name="Google Shape;244;p37"/>
            <p:cNvSpPr txBox="1"/>
            <p:nvPr/>
          </p:nvSpPr>
          <p:spPr>
            <a:xfrm>
              <a:off x="5514145" y="851693"/>
              <a:ext cx="1495200" cy="669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chemeClr val="dk1"/>
                  </a:solidFill>
                  <a:latin typeface="Roboto"/>
                  <a:ea typeface="Roboto"/>
                  <a:cs typeface="Roboto"/>
                  <a:sym typeface="Roboto"/>
                </a:rPr>
                <a:t>Prevention from deleting instances</a:t>
              </a:r>
              <a:endParaRPr b="1" sz="1000">
                <a:solidFill>
                  <a:schemeClr val="dk1"/>
                </a:solidFill>
                <a:latin typeface="Roboto"/>
                <a:ea typeface="Roboto"/>
                <a:cs typeface="Roboto"/>
                <a:sym typeface="Roboto"/>
              </a:endParaRPr>
            </a:p>
          </p:txBody>
        </p:sp>
      </p:grpSp>
      <p:grpSp>
        <p:nvGrpSpPr>
          <p:cNvPr id="245" name="Google Shape;245;p37"/>
          <p:cNvGrpSpPr/>
          <p:nvPr/>
        </p:nvGrpSpPr>
        <p:grpSpPr>
          <a:xfrm>
            <a:off x="2102252" y="1080293"/>
            <a:ext cx="1805709" cy="680379"/>
            <a:chOff x="2102252" y="851693"/>
            <a:chExt cx="1805709" cy="680379"/>
          </a:xfrm>
        </p:grpSpPr>
        <p:cxnSp>
          <p:nvCxnSpPr>
            <p:cNvPr id="246" name="Google Shape;246;p37"/>
            <p:cNvCxnSpPr/>
            <p:nvPr/>
          </p:nvCxnSpPr>
          <p:spPr>
            <a:xfrm>
              <a:off x="3634961" y="1153772"/>
              <a:ext cx="273000" cy="378300"/>
            </a:xfrm>
            <a:prstGeom prst="straightConnector1">
              <a:avLst/>
            </a:prstGeom>
            <a:noFill/>
            <a:ln cap="flat" cmpd="sng" w="19050">
              <a:solidFill>
                <a:srgbClr val="CFE2F3"/>
              </a:solidFill>
              <a:prstDash val="solid"/>
              <a:round/>
              <a:headEnd len="med" w="med" type="oval"/>
              <a:tailEnd len="sm" w="sm" type="none"/>
            </a:ln>
          </p:spPr>
        </p:cxnSp>
        <p:sp>
          <p:nvSpPr>
            <p:cNvPr id="247" name="Google Shape;247;p37"/>
            <p:cNvSpPr txBox="1"/>
            <p:nvPr/>
          </p:nvSpPr>
          <p:spPr>
            <a:xfrm>
              <a:off x="2102252" y="851693"/>
              <a:ext cx="1495200" cy="6696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lang="en" sz="1000">
                  <a:solidFill>
                    <a:schemeClr val="dk1"/>
                  </a:solidFill>
                  <a:latin typeface="Roboto"/>
                  <a:ea typeface="Roboto"/>
                  <a:cs typeface="Roboto"/>
                  <a:sym typeface="Roboto"/>
                </a:rPr>
                <a:t>Ability to streamline user permissions</a:t>
              </a:r>
              <a:endParaRPr b="1" sz="1000">
                <a:solidFill>
                  <a:schemeClr val="dk1"/>
                </a:solidFill>
                <a:latin typeface="Roboto"/>
                <a:ea typeface="Roboto"/>
                <a:cs typeface="Roboto"/>
                <a:sym typeface="Roboto"/>
              </a:endParaRPr>
            </a:p>
          </p:txBody>
        </p:sp>
      </p:grpSp>
      <p:grpSp>
        <p:nvGrpSpPr>
          <p:cNvPr id="248" name="Google Shape;248;p37"/>
          <p:cNvGrpSpPr/>
          <p:nvPr/>
        </p:nvGrpSpPr>
        <p:grpSpPr>
          <a:xfrm>
            <a:off x="5625475" y="2814774"/>
            <a:ext cx="1947079" cy="669600"/>
            <a:chOff x="5625475" y="2586174"/>
            <a:chExt cx="1947079" cy="669600"/>
          </a:xfrm>
        </p:grpSpPr>
        <p:cxnSp>
          <p:nvCxnSpPr>
            <p:cNvPr id="249" name="Google Shape;249;p37"/>
            <p:cNvCxnSpPr/>
            <p:nvPr/>
          </p:nvCxnSpPr>
          <p:spPr>
            <a:xfrm rot="10800000">
              <a:off x="5625475" y="2771675"/>
              <a:ext cx="442200" cy="153300"/>
            </a:xfrm>
            <a:prstGeom prst="straightConnector1">
              <a:avLst/>
            </a:prstGeom>
            <a:noFill/>
            <a:ln cap="flat" cmpd="sng" w="19050">
              <a:solidFill>
                <a:srgbClr val="3C78D8"/>
              </a:solidFill>
              <a:prstDash val="solid"/>
              <a:round/>
              <a:headEnd len="med" w="med" type="oval"/>
              <a:tailEnd len="sm" w="sm" type="none"/>
            </a:ln>
          </p:spPr>
        </p:cxnSp>
        <p:sp>
          <p:nvSpPr>
            <p:cNvPr id="250" name="Google Shape;250;p37"/>
            <p:cNvSpPr txBox="1"/>
            <p:nvPr/>
          </p:nvSpPr>
          <p:spPr>
            <a:xfrm>
              <a:off x="6077354" y="2586174"/>
              <a:ext cx="1495200" cy="669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chemeClr val="dk1"/>
                  </a:solidFill>
                  <a:latin typeface="Roboto"/>
                  <a:ea typeface="Roboto"/>
                  <a:cs typeface="Roboto"/>
                  <a:sym typeface="Roboto"/>
                </a:rPr>
                <a:t>Database Authentication</a:t>
              </a:r>
              <a:endParaRPr b="1" sz="1000">
                <a:solidFill>
                  <a:schemeClr val="dk1"/>
                </a:solidFill>
                <a:latin typeface="Roboto"/>
                <a:ea typeface="Roboto"/>
                <a:cs typeface="Roboto"/>
                <a:sym typeface="Roboto"/>
              </a:endParaRPr>
            </a:p>
          </p:txBody>
        </p:sp>
      </p:grpSp>
      <p:grpSp>
        <p:nvGrpSpPr>
          <p:cNvPr id="251" name="Google Shape;251;p37"/>
          <p:cNvGrpSpPr/>
          <p:nvPr/>
        </p:nvGrpSpPr>
        <p:grpSpPr>
          <a:xfrm>
            <a:off x="1554490" y="2800267"/>
            <a:ext cx="1955185" cy="669600"/>
            <a:chOff x="1554490" y="2571667"/>
            <a:chExt cx="1955185" cy="669600"/>
          </a:xfrm>
        </p:grpSpPr>
        <p:cxnSp>
          <p:nvCxnSpPr>
            <p:cNvPr id="252" name="Google Shape;252;p37"/>
            <p:cNvCxnSpPr/>
            <p:nvPr/>
          </p:nvCxnSpPr>
          <p:spPr>
            <a:xfrm flipH="1" rot="10800000">
              <a:off x="3059375" y="2771675"/>
              <a:ext cx="450300" cy="145200"/>
            </a:xfrm>
            <a:prstGeom prst="straightConnector1">
              <a:avLst/>
            </a:prstGeom>
            <a:noFill/>
            <a:ln cap="flat" cmpd="sng" w="19050">
              <a:solidFill>
                <a:srgbClr val="3D85C6"/>
              </a:solidFill>
              <a:prstDash val="solid"/>
              <a:round/>
              <a:headEnd len="med" w="med" type="oval"/>
              <a:tailEnd len="sm" w="sm" type="none"/>
            </a:ln>
          </p:spPr>
        </p:cxnSp>
        <p:sp>
          <p:nvSpPr>
            <p:cNvPr id="253" name="Google Shape;253;p37"/>
            <p:cNvSpPr txBox="1"/>
            <p:nvPr/>
          </p:nvSpPr>
          <p:spPr>
            <a:xfrm>
              <a:off x="1554490" y="2571667"/>
              <a:ext cx="1495200" cy="6696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lang="en" sz="1000">
                  <a:solidFill>
                    <a:schemeClr val="dk1"/>
                  </a:solidFill>
                  <a:latin typeface="Roboto"/>
                  <a:ea typeface="Roboto"/>
                  <a:cs typeface="Roboto"/>
                  <a:sym typeface="Roboto"/>
                </a:rPr>
                <a:t>Conforms to the Concept of Least Privileged</a:t>
              </a:r>
              <a:endParaRPr b="1" sz="1000">
                <a:solidFill>
                  <a:schemeClr val="dk1"/>
                </a:solidFill>
                <a:latin typeface="Roboto"/>
                <a:ea typeface="Roboto"/>
                <a:cs typeface="Roboto"/>
                <a:sym typeface="Roboto"/>
              </a:endParaRPr>
            </a:p>
          </p:txBody>
        </p:sp>
      </p:grpSp>
      <p:grpSp>
        <p:nvGrpSpPr>
          <p:cNvPr id="254" name="Google Shape;254;p37"/>
          <p:cNvGrpSpPr/>
          <p:nvPr/>
        </p:nvGrpSpPr>
        <p:grpSpPr>
          <a:xfrm>
            <a:off x="3808226" y="3769600"/>
            <a:ext cx="1495200" cy="1137936"/>
            <a:chOff x="3808226" y="3541000"/>
            <a:chExt cx="1495200" cy="1137936"/>
          </a:xfrm>
        </p:grpSpPr>
        <p:cxnSp>
          <p:nvCxnSpPr>
            <p:cNvPr id="255" name="Google Shape;255;p37"/>
            <p:cNvCxnSpPr/>
            <p:nvPr/>
          </p:nvCxnSpPr>
          <p:spPr>
            <a:xfrm rot="10800000">
              <a:off x="4563402" y="3541000"/>
              <a:ext cx="0" cy="489600"/>
            </a:xfrm>
            <a:prstGeom prst="straightConnector1">
              <a:avLst/>
            </a:prstGeom>
            <a:noFill/>
            <a:ln cap="flat" cmpd="sng" w="19050">
              <a:solidFill>
                <a:srgbClr val="C9DAF8"/>
              </a:solidFill>
              <a:prstDash val="solid"/>
              <a:round/>
              <a:headEnd len="med" w="med" type="oval"/>
              <a:tailEnd len="sm" w="sm" type="none"/>
            </a:ln>
          </p:spPr>
        </p:cxnSp>
        <p:sp>
          <p:nvSpPr>
            <p:cNvPr id="256" name="Google Shape;256;p37"/>
            <p:cNvSpPr txBox="1"/>
            <p:nvPr/>
          </p:nvSpPr>
          <p:spPr>
            <a:xfrm>
              <a:off x="3808226" y="4009336"/>
              <a:ext cx="1495200" cy="669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000">
                  <a:solidFill>
                    <a:schemeClr val="dk1"/>
                  </a:solidFill>
                  <a:latin typeface="Roboto"/>
                  <a:ea typeface="Roboto"/>
                  <a:cs typeface="Roboto"/>
                  <a:sym typeface="Roboto"/>
                </a:rPr>
                <a:t>Deny All to limit user ability to manage a resource</a:t>
              </a:r>
              <a:endParaRPr b="1" sz="1000">
                <a:solidFill>
                  <a:schemeClr val="dk1"/>
                </a:solidFill>
                <a:latin typeface="Roboto"/>
                <a:ea typeface="Roboto"/>
                <a:cs typeface="Roboto"/>
                <a:sym typeface="Roboto"/>
              </a:endParaRPr>
            </a:p>
          </p:txBody>
        </p:sp>
      </p:grpSp>
      <p:sp>
        <p:nvSpPr>
          <p:cNvPr id="257" name="Google Shape;257;p37"/>
          <p:cNvSpPr/>
          <p:nvPr/>
        </p:nvSpPr>
        <p:spPr>
          <a:xfrm rot="1800047">
            <a:off x="3219843" y="1315034"/>
            <a:ext cx="2690936" cy="2690936"/>
          </a:xfrm>
          <a:prstGeom prst="blockArc">
            <a:avLst>
              <a:gd fmla="val 14414370" name="adj1"/>
              <a:gd fmla="val 18998613" name="adj2"/>
              <a:gd fmla="val 8907" name="adj3"/>
            </a:avLst>
          </a:prstGeom>
          <a:solidFill>
            <a:srgbClr val="6FA8DC"/>
          </a:solidFill>
          <a:ln cap="flat" cmpd="sng" w="9525">
            <a:solidFill>
              <a:srgbClr val="6FA8DC"/>
            </a:solidFill>
            <a:prstDash val="solid"/>
            <a:round/>
            <a:headEnd len="sm" w="sm" type="none"/>
            <a:tailEnd len="sm" w="sm" type="none"/>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37"/>
          <p:cNvSpPr/>
          <p:nvPr/>
        </p:nvSpPr>
        <p:spPr>
          <a:xfrm flipH="1" rot="-9000757">
            <a:off x="3225716" y="1313408"/>
            <a:ext cx="2690226" cy="2690226"/>
          </a:xfrm>
          <a:prstGeom prst="blockArc">
            <a:avLst>
              <a:gd fmla="val 20178804" name="adj1"/>
              <a:gd fmla="val 2623923" name="adj2"/>
              <a:gd fmla="val 8858" name="adj3"/>
            </a:avLst>
          </a:prstGeom>
          <a:solidFill>
            <a:srgbClr val="3C78D8"/>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37"/>
          <p:cNvSpPr txBox="1"/>
          <p:nvPr/>
        </p:nvSpPr>
        <p:spPr>
          <a:xfrm>
            <a:off x="3845784" y="2285060"/>
            <a:ext cx="1443600" cy="804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dk1"/>
                </a:solidFill>
                <a:latin typeface="Roboto"/>
                <a:ea typeface="Roboto"/>
                <a:cs typeface="Roboto"/>
                <a:sym typeface="Roboto"/>
              </a:rPr>
              <a:t>Technical Capabilities</a:t>
            </a:r>
            <a:endParaRPr>
              <a:solidFill>
                <a:schemeClr val="dk1"/>
              </a:solidFill>
            </a:endParaRPr>
          </a:p>
        </p:txBody>
      </p:sp>
      <p:sp>
        <p:nvSpPr>
          <p:cNvPr id="260" name="Google Shape;260;p37"/>
          <p:cNvSpPr/>
          <p:nvPr/>
        </p:nvSpPr>
        <p:spPr>
          <a:xfrm rot="-3781968">
            <a:off x="5556765" y="2086584"/>
            <a:ext cx="363191" cy="363191"/>
          </a:xfrm>
          <a:prstGeom prst="rtTriangle">
            <a:avLst/>
          </a:prstGeom>
          <a:solidFill>
            <a:srgbClr val="6FA8DC"/>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37"/>
          <p:cNvSpPr/>
          <p:nvPr/>
        </p:nvSpPr>
        <p:spPr>
          <a:xfrm flipH="1" rot="-1800109">
            <a:off x="3215030" y="1311074"/>
            <a:ext cx="2696852" cy="2696852"/>
          </a:xfrm>
          <a:prstGeom prst="blockArc">
            <a:avLst>
              <a:gd fmla="val 14334136" name="adj1"/>
              <a:gd fmla="val 18854681" name="adj2"/>
              <a:gd fmla="val 8846" name="adj3"/>
            </a:avLst>
          </a:prstGeom>
          <a:solidFill>
            <a:srgbClr val="CFE2F3"/>
          </a:solidFill>
          <a:ln cap="flat" cmpd="sng" w="9525">
            <a:solidFill>
              <a:srgbClr val="CFE2F3"/>
            </a:solidFill>
            <a:prstDash val="solid"/>
            <a:round/>
            <a:headEnd len="sm" w="sm" type="none"/>
            <a:tailEnd len="sm" w="sm" type="none"/>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C9DAF8"/>
              </a:solidFill>
              <a:highlight>
                <a:srgbClr val="C9DAF8"/>
              </a:highlight>
            </a:endParaRPr>
          </a:p>
        </p:txBody>
      </p:sp>
      <p:sp>
        <p:nvSpPr>
          <p:cNvPr id="262" name="Google Shape;262;p37"/>
          <p:cNvSpPr/>
          <p:nvPr/>
        </p:nvSpPr>
        <p:spPr>
          <a:xfrm rot="9000757">
            <a:off x="3207432" y="1316233"/>
            <a:ext cx="2690226" cy="2690226"/>
          </a:xfrm>
          <a:prstGeom prst="blockArc">
            <a:avLst>
              <a:gd fmla="val 20184517" name="adj1"/>
              <a:gd fmla="val 3007258" name="adj2"/>
              <a:gd fmla="val 9336" name="adj3"/>
            </a:avLst>
          </a:prstGeom>
          <a:solidFill>
            <a:srgbClr val="3D85C6"/>
          </a:solidFill>
          <a:ln cap="flat" cmpd="sng" w="9525">
            <a:solidFill>
              <a:srgbClr val="3D85C6"/>
            </a:solidFill>
            <a:prstDash val="solid"/>
            <a:round/>
            <a:headEnd len="sm" w="sm" type="none"/>
            <a:tailEnd len="sm" w="sm" type="none"/>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37"/>
          <p:cNvSpPr/>
          <p:nvPr/>
        </p:nvSpPr>
        <p:spPr>
          <a:xfrm flipH="1" rot="-9000757">
            <a:off x="3207528" y="1317758"/>
            <a:ext cx="2690226" cy="2690226"/>
          </a:xfrm>
          <a:prstGeom prst="blockArc">
            <a:avLst>
              <a:gd fmla="val 15738599" name="adj1"/>
              <a:gd fmla="val 20008131" name="adj2"/>
              <a:gd fmla="val 9063" name="adj3"/>
            </a:avLst>
          </a:prstGeom>
          <a:solidFill>
            <a:srgbClr val="C9DAF8"/>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37"/>
          <p:cNvSpPr/>
          <p:nvPr/>
        </p:nvSpPr>
        <p:spPr>
          <a:xfrm rot="9240359">
            <a:off x="3213511" y="2086290"/>
            <a:ext cx="363469" cy="363469"/>
          </a:xfrm>
          <a:prstGeom prst="rtTriangle">
            <a:avLst/>
          </a:prstGeom>
          <a:solidFill>
            <a:srgbClr val="3D85C6"/>
          </a:solidFill>
          <a:ln cap="flat" cmpd="sng" w="9525">
            <a:solidFill>
              <a:srgbClr val="3D85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37"/>
          <p:cNvSpPr/>
          <p:nvPr/>
        </p:nvSpPr>
        <p:spPr>
          <a:xfrm rot="476150">
            <a:off x="5119958" y="3467800"/>
            <a:ext cx="362875" cy="362875"/>
          </a:xfrm>
          <a:prstGeom prst="rtTriangl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37"/>
          <p:cNvSpPr/>
          <p:nvPr/>
        </p:nvSpPr>
        <p:spPr>
          <a:xfrm rot="4857950">
            <a:off x="3653723" y="3467751"/>
            <a:ext cx="363003" cy="363003"/>
          </a:xfrm>
          <a:prstGeom prst="rtTriangle">
            <a:avLst/>
          </a:pr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37"/>
          <p:cNvSpPr/>
          <p:nvPr/>
        </p:nvSpPr>
        <p:spPr>
          <a:xfrm rot="-8100000">
            <a:off x="4382715" y="1255993"/>
            <a:ext cx="363170" cy="363170"/>
          </a:xfrm>
          <a:prstGeom prst="rtTriangle">
            <a:avLst/>
          </a:prstGeom>
          <a:solidFill>
            <a:srgbClr val="CFE2F3"/>
          </a:solidFill>
          <a:ln cap="flat" cmpd="sng" w="9525">
            <a:solidFill>
              <a:srgbClr val="CFE2F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38"/>
          <p:cNvSpPr txBox="1"/>
          <p:nvPr/>
        </p:nvSpPr>
        <p:spPr>
          <a:xfrm>
            <a:off x="1684600" y="223725"/>
            <a:ext cx="5781300" cy="600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700">
                <a:solidFill>
                  <a:srgbClr val="FFFFFF"/>
                </a:solidFill>
                <a:latin typeface="Archivo Narrow"/>
                <a:ea typeface="Archivo Narrow"/>
                <a:cs typeface="Archivo Narrow"/>
                <a:sym typeface="Archivo Narrow"/>
              </a:rPr>
              <a:t>Attributes </a:t>
            </a:r>
            <a:endParaRPr b="1" sz="2700">
              <a:solidFill>
                <a:srgbClr val="FFFFFF"/>
              </a:solidFill>
              <a:latin typeface="Archivo Narrow"/>
              <a:ea typeface="Archivo Narrow"/>
              <a:cs typeface="Archivo Narrow"/>
              <a:sym typeface="Archivo Narrow"/>
            </a:endParaRPr>
          </a:p>
        </p:txBody>
      </p:sp>
      <p:pic>
        <p:nvPicPr>
          <p:cNvPr id="273" name="Google Shape;273;p38"/>
          <p:cNvPicPr preferRelativeResize="0"/>
          <p:nvPr/>
        </p:nvPicPr>
        <p:blipFill>
          <a:blip r:embed="rId3">
            <a:alphaModFix/>
          </a:blip>
          <a:stretch>
            <a:fillRect/>
          </a:stretch>
        </p:blipFill>
        <p:spPr>
          <a:xfrm>
            <a:off x="7981596" y="4743448"/>
            <a:ext cx="1019561" cy="283200"/>
          </a:xfrm>
          <a:prstGeom prst="rect">
            <a:avLst/>
          </a:prstGeom>
          <a:noFill/>
          <a:ln>
            <a:noFill/>
          </a:ln>
        </p:spPr>
      </p:pic>
      <p:sp>
        <p:nvSpPr>
          <p:cNvPr id="274" name="Google Shape;274;p38"/>
          <p:cNvSpPr/>
          <p:nvPr/>
        </p:nvSpPr>
        <p:spPr>
          <a:xfrm flipH="1">
            <a:off x="3913480" y="2133808"/>
            <a:ext cx="1323600" cy="1321200"/>
          </a:xfrm>
          <a:prstGeom prst="ellipse">
            <a:avLst/>
          </a:prstGeom>
          <a:solidFill>
            <a:srgbClr val="A1C3FA"/>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1300">
                <a:solidFill>
                  <a:schemeClr val="dk2"/>
                </a:solidFill>
                <a:latin typeface="Russo One"/>
                <a:ea typeface="Russo One"/>
                <a:cs typeface="Russo One"/>
                <a:sym typeface="Russo One"/>
              </a:rPr>
              <a:t>Key Features </a:t>
            </a:r>
            <a:endParaRPr sz="1300">
              <a:solidFill>
                <a:schemeClr val="dk2"/>
              </a:solidFill>
              <a:latin typeface="Russo One"/>
              <a:ea typeface="Russo One"/>
              <a:cs typeface="Russo One"/>
              <a:sym typeface="Russo One"/>
            </a:endParaRPr>
          </a:p>
        </p:txBody>
      </p:sp>
      <p:grpSp>
        <p:nvGrpSpPr>
          <p:cNvPr id="275" name="Google Shape;275;p38"/>
          <p:cNvGrpSpPr/>
          <p:nvPr/>
        </p:nvGrpSpPr>
        <p:grpSpPr>
          <a:xfrm>
            <a:off x="1978637" y="1430668"/>
            <a:ext cx="2407147" cy="2190413"/>
            <a:chOff x="1978637" y="1202068"/>
            <a:chExt cx="2407147" cy="2190413"/>
          </a:xfrm>
        </p:grpSpPr>
        <p:sp>
          <p:nvSpPr>
            <p:cNvPr id="276" name="Google Shape;276;p38"/>
            <p:cNvSpPr/>
            <p:nvPr/>
          </p:nvSpPr>
          <p:spPr>
            <a:xfrm rot="-2081187">
              <a:off x="2278971" y="1519484"/>
              <a:ext cx="1601327" cy="1555582"/>
            </a:xfrm>
            <a:custGeom>
              <a:rect b="b" l="l" r="r" t="t"/>
              <a:pathLst>
                <a:path extrusionOk="0" h="240" w="246">
                  <a:moveTo>
                    <a:pt x="246" y="29"/>
                  </a:moveTo>
                  <a:cubicBezTo>
                    <a:pt x="241" y="19"/>
                    <a:pt x="235" y="9"/>
                    <a:pt x="228" y="0"/>
                  </a:cubicBezTo>
                  <a:cubicBezTo>
                    <a:pt x="111" y="25"/>
                    <a:pt x="19" y="120"/>
                    <a:pt x="0" y="240"/>
                  </a:cubicBezTo>
                  <a:cubicBezTo>
                    <a:pt x="11" y="237"/>
                    <a:pt x="22" y="234"/>
                    <a:pt x="34" y="232"/>
                  </a:cubicBezTo>
                  <a:cubicBezTo>
                    <a:pt x="56" y="128"/>
                    <a:pt x="140" y="46"/>
                    <a:pt x="246" y="29"/>
                  </a:cubicBezTo>
                  <a:close/>
                </a:path>
              </a:pathLst>
            </a:custGeom>
            <a:solidFill>
              <a:srgbClr val="EFEFEF"/>
            </a:solidFill>
            <a:ln cap="flat" cmpd="sng" w="9525">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p38"/>
            <p:cNvSpPr/>
            <p:nvPr/>
          </p:nvSpPr>
          <p:spPr>
            <a:xfrm rot="-2081188">
              <a:off x="2605674" y="1601249"/>
              <a:ext cx="1541190" cy="1320966"/>
            </a:xfrm>
            <a:custGeom>
              <a:rect b="b" l="l" r="r" t="t"/>
              <a:pathLst>
                <a:path extrusionOk="0" h="213" w="248">
                  <a:moveTo>
                    <a:pt x="142" y="213"/>
                  </a:moveTo>
                  <a:cubicBezTo>
                    <a:pt x="152" y="188"/>
                    <a:pt x="170" y="167"/>
                    <a:pt x="194" y="153"/>
                  </a:cubicBezTo>
                  <a:cubicBezTo>
                    <a:pt x="211" y="143"/>
                    <a:pt x="230" y="137"/>
                    <a:pt x="248" y="136"/>
                  </a:cubicBezTo>
                  <a:cubicBezTo>
                    <a:pt x="247" y="87"/>
                    <a:pt x="234" y="41"/>
                    <a:pt x="212" y="0"/>
                  </a:cubicBezTo>
                  <a:cubicBezTo>
                    <a:pt x="106" y="17"/>
                    <a:pt x="22" y="99"/>
                    <a:pt x="0" y="203"/>
                  </a:cubicBezTo>
                  <a:cubicBezTo>
                    <a:pt x="46" y="195"/>
                    <a:pt x="95" y="198"/>
                    <a:pt x="142" y="213"/>
                  </a:cubicBezTo>
                  <a:close/>
                </a:path>
              </a:pathLst>
            </a:custGeom>
            <a:solidFill>
              <a:srgbClr val="073763"/>
            </a:solidFill>
            <a:ln cap="flat" cmpd="sng" w="12700">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8" name="Google Shape;278;p38"/>
            <p:cNvSpPr txBox="1"/>
            <p:nvPr/>
          </p:nvSpPr>
          <p:spPr>
            <a:xfrm rot="-4432199">
              <a:off x="2798390" y="1964894"/>
              <a:ext cx="1304451" cy="562537"/>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Roboto"/>
                  <a:ea typeface="Roboto"/>
                  <a:cs typeface="Roboto"/>
                  <a:sym typeface="Roboto"/>
                </a:rPr>
                <a:t>Cost Effective</a:t>
              </a:r>
              <a:endParaRPr sz="1000">
                <a:solidFill>
                  <a:srgbClr val="FFFFFF"/>
                </a:solidFill>
                <a:latin typeface="Roboto"/>
                <a:ea typeface="Roboto"/>
                <a:cs typeface="Roboto"/>
                <a:sym typeface="Roboto"/>
              </a:endParaRPr>
            </a:p>
          </p:txBody>
        </p:sp>
      </p:grpSp>
      <p:grpSp>
        <p:nvGrpSpPr>
          <p:cNvPr id="279" name="Google Shape;279;p38"/>
          <p:cNvGrpSpPr/>
          <p:nvPr/>
        </p:nvGrpSpPr>
        <p:grpSpPr>
          <a:xfrm>
            <a:off x="2867112" y="2828527"/>
            <a:ext cx="2108006" cy="2437164"/>
            <a:chOff x="2867112" y="2599927"/>
            <a:chExt cx="2108006" cy="2437164"/>
          </a:xfrm>
        </p:grpSpPr>
        <p:sp>
          <p:nvSpPr>
            <p:cNvPr id="280" name="Google Shape;280;p38"/>
            <p:cNvSpPr/>
            <p:nvPr/>
          </p:nvSpPr>
          <p:spPr>
            <a:xfrm rot="-2081188">
              <a:off x="3325156" y="2966530"/>
              <a:ext cx="1061085" cy="1941128"/>
            </a:xfrm>
            <a:custGeom>
              <a:rect b="b" l="l" r="r" t="t"/>
              <a:pathLst>
                <a:path extrusionOk="0" h="300" w="163">
                  <a:moveTo>
                    <a:pt x="32" y="39"/>
                  </a:moveTo>
                  <a:cubicBezTo>
                    <a:pt x="32" y="26"/>
                    <a:pt x="33" y="13"/>
                    <a:pt x="35" y="0"/>
                  </a:cubicBezTo>
                  <a:cubicBezTo>
                    <a:pt x="24" y="2"/>
                    <a:pt x="13" y="5"/>
                    <a:pt x="2" y="8"/>
                  </a:cubicBezTo>
                  <a:cubicBezTo>
                    <a:pt x="1" y="19"/>
                    <a:pt x="0" y="29"/>
                    <a:pt x="0" y="39"/>
                  </a:cubicBezTo>
                  <a:cubicBezTo>
                    <a:pt x="0" y="153"/>
                    <a:pt x="65" y="252"/>
                    <a:pt x="160" y="300"/>
                  </a:cubicBezTo>
                  <a:cubicBezTo>
                    <a:pt x="160" y="289"/>
                    <a:pt x="161" y="277"/>
                    <a:pt x="163" y="265"/>
                  </a:cubicBezTo>
                  <a:cubicBezTo>
                    <a:pt x="85" y="220"/>
                    <a:pt x="32" y="136"/>
                    <a:pt x="32" y="39"/>
                  </a:cubicBezTo>
                  <a:close/>
                </a:path>
              </a:pathLst>
            </a:custGeom>
            <a:solidFill>
              <a:srgbClr val="EFEFEF"/>
            </a:solidFill>
            <a:ln cap="flat" cmpd="sng" w="9525">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p38"/>
            <p:cNvSpPr/>
            <p:nvPr/>
          </p:nvSpPr>
          <p:spPr>
            <a:xfrm rot="-2081187">
              <a:off x="3456358" y="2773799"/>
              <a:ext cx="1138968" cy="1690435"/>
            </a:xfrm>
            <a:custGeom>
              <a:rect b="b" l="l" r="r" t="t"/>
              <a:pathLst>
                <a:path extrusionOk="0" h="273" w="183">
                  <a:moveTo>
                    <a:pt x="156" y="108"/>
                  </a:moveTo>
                  <a:cubicBezTo>
                    <a:pt x="139" y="79"/>
                    <a:pt x="136" y="46"/>
                    <a:pt x="144" y="16"/>
                  </a:cubicBezTo>
                  <a:cubicBezTo>
                    <a:pt x="97" y="2"/>
                    <a:pt x="48" y="0"/>
                    <a:pt x="3" y="8"/>
                  </a:cubicBezTo>
                  <a:cubicBezTo>
                    <a:pt x="1" y="21"/>
                    <a:pt x="0" y="34"/>
                    <a:pt x="0" y="47"/>
                  </a:cubicBezTo>
                  <a:cubicBezTo>
                    <a:pt x="0" y="144"/>
                    <a:pt x="53" y="228"/>
                    <a:pt x="131" y="273"/>
                  </a:cubicBezTo>
                  <a:cubicBezTo>
                    <a:pt x="138" y="227"/>
                    <a:pt x="155" y="182"/>
                    <a:pt x="183" y="141"/>
                  </a:cubicBezTo>
                  <a:cubicBezTo>
                    <a:pt x="173" y="132"/>
                    <a:pt x="163" y="121"/>
                    <a:pt x="156" y="108"/>
                  </a:cubicBezTo>
                  <a:close/>
                </a:path>
              </a:pathLst>
            </a:custGeom>
            <a:solidFill>
              <a:srgbClr val="A4C2F4"/>
            </a:solidFill>
            <a:ln cap="flat" cmpd="sng" w="12700">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38"/>
            <p:cNvSpPr txBox="1"/>
            <p:nvPr/>
          </p:nvSpPr>
          <p:spPr>
            <a:xfrm rot="2156063">
              <a:off x="3231785" y="3231412"/>
              <a:ext cx="1304574" cy="562882"/>
            </a:xfrm>
            <a:prstGeom prst="rect">
              <a:avLst/>
            </a:prstGeom>
            <a:solidFill>
              <a:srgbClr val="A4C2F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Roboto"/>
                  <a:ea typeface="Roboto"/>
                  <a:cs typeface="Roboto"/>
                  <a:sym typeface="Roboto"/>
                </a:rPr>
                <a:t>Security</a:t>
              </a:r>
              <a:endParaRPr sz="1000">
                <a:solidFill>
                  <a:srgbClr val="FFFFFF"/>
                </a:solidFill>
                <a:latin typeface="Roboto"/>
                <a:ea typeface="Roboto"/>
                <a:cs typeface="Roboto"/>
                <a:sym typeface="Roboto"/>
              </a:endParaRPr>
            </a:p>
          </p:txBody>
        </p:sp>
      </p:grpSp>
      <p:grpSp>
        <p:nvGrpSpPr>
          <p:cNvPr id="283" name="Google Shape;283;p38"/>
          <p:cNvGrpSpPr/>
          <p:nvPr/>
        </p:nvGrpSpPr>
        <p:grpSpPr>
          <a:xfrm>
            <a:off x="4337515" y="2693014"/>
            <a:ext cx="2424506" cy="2097542"/>
            <a:chOff x="4337515" y="2464414"/>
            <a:chExt cx="2424506" cy="2097542"/>
          </a:xfrm>
        </p:grpSpPr>
        <p:sp>
          <p:nvSpPr>
            <p:cNvPr id="284" name="Google Shape;284;p38"/>
            <p:cNvSpPr/>
            <p:nvPr/>
          </p:nvSpPr>
          <p:spPr>
            <a:xfrm rot="-2081187">
              <a:off x="4648818" y="3375680"/>
              <a:ext cx="2119401" cy="640096"/>
            </a:xfrm>
            <a:custGeom>
              <a:rect b="b" l="l" r="r" t="t"/>
              <a:pathLst>
                <a:path extrusionOk="0" h="99" w="326">
                  <a:moveTo>
                    <a:pt x="119" y="67"/>
                  </a:moveTo>
                  <a:cubicBezTo>
                    <a:pt x="77" y="67"/>
                    <a:pt x="37" y="57"/>
                    <a:pt x="2" y="40"/>
                  </a:cubicBezTo>
                  <a:cubicBezTo>
                    <a:pt x="1" y="51"/>
                    <a:pt x="0" y="63"/>
                    <a:pt x="0" y="74"/>
                  </a:cubicBezTo>
                  <a:cubicBezTo>
                    <a:pt x="36" y="90"/>
                    <a:pt x="76" y="99"/>
                    <a:pt x="119" y="99"/>
                  </a:cubicBezTo>
                  <a:cubicBezTo>
                    <a:pt x="200" y="99"/>
                    <a:pt x="273" y="67"/>
                    <a:pt x="326" y="14"/>
                  </a:cubicBezTo>
                  <a:cubicBezTo>
                    <a:pt x="315" y="10"/>
                    <a:pt x="304" y="5"/>
                    <a:pt x="294" y="0"/>
                  </a:cubicBezTo>
                  <a:cubicBezTo>
                    <a:pt x="247" y="42"/>
                    <a:pt x="186" y="67"/>
                    <a:pt x="119" y="67"/>
                  </a:cubicBezTo>
                  <a:close/>
                </a:path>
              </a:pathLst>
            </a:custGeom>
            <a:solidFill>
              <a:srgbClr val="EFEFEF"/>
            </a:solidFill>
            <a:ln cap="flat" cmpd="sng" w="9525">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38"/>
            <p:cNvSpPr/>
            <p:nvPr/>
          </p:nvSpPr>
          <p:spPr>
            <a:xfrm rot="-2081187">
              <a:off x="4457034" y="2893418"/>
              <a:ext cx="1815979" cy="987157"/>
            </a:xfrm>
            <a:custGeom>
              <a:rect b="b" l="l" r="r" t="t"/>
              <a:pathLst>
                <a:path extrusionOk="0" h="159" w="292">
                  <a:moveTo>
                    <a:pt x="182" y="1"/>
                  </a:moveTo>
                  <a:cubicBezTo>
                    <a:pt x="181" y="2"/>
                    <a:pt x="179" y="3"/>
                    <a:pt x="177" y="4"/>
                  </a:cubicBezTo>
                  <a:cubicBezTo>
                    <a:pt x="137" y="27"/>
                    <a:pt x="88" y="24"/>
                    <a:pt x="51" y="0"/>
                  </a:cubicBezTo>
                  <a:cubicBezTo>
                    <a:pt x="23" y="41"/>
                    <a:pt x="6" y="86"/>
                    <a:pt x="0" y="132"/>
                  </a:cubicBezTo>
                  <a:cubicBezTo>
                    <a:pt x="35" y="149"/>
                    <a:pt x="75" y="159"/>
                    <a:pt x="117" y="159"/>
                  </a:cubicBezTo>
                  <a:cubicBezTo>
                    <a:pt x="184" y="159"/>
                    <a:pt x="245" y="134"/>
                    <a:pt x="292" y="92"/>
                  </a:cubicBezTo>
                  <a:cubicBezTo>
                    <a:pt x="250" y="71"/>
                    <a:pt x="212" y="41"/>
                    <a:pt x="182" y="1"/>
                  </a:cubicBezTo>
                  <a:close/>
                </a:path>
              </a:pathLst>
            </a:custGeom>
            <a:solidFill>
              <a:srgbClr val="6D9EEB"/>
            </a:solidFill>
            <a:ln cap="flat" cmpd="sng" w="12700">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p38"/>
            <p:cNvSpPr txBox="1"/>
            <p:nvPr/>
          </p:nvSpPr>
          <p:spPr>
            <a:xfrm rot="-2245873">
              <a:off x="4639442" y="3207930"/>
              <a:ext cx="1304523" cy="563064"/>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Roboto"/>
                  <a:ea typeface="Roboto"/>
                  <a:cs typeface="Roboto"/>
                  <a:sym typeface="Roboto"/>
                </a:rPr>
                <a:t>Availability and Durability</a:t>
              </a:r>
              <a:endParaRPr sz="1000">
                <a:solidFill>
                  <a:srgbClr val="FFFFFF"/>
                </a:solidFill>
                <a:latin typeface="Roboto"/>
                <a:ea typeface="Roboto"/>
                <a:cs typeface="Roboto"/>
                <a:sym typeface="Roboto"/>
              </a:endParaRPr>
            </a:p>
          </p:txBody>
        </p:sp>
      </p:grpSp>
      <p:grpSp>
        <p:nvGrpSpPr>
          <p:cNvPr id="287" name="Google Shape;287;p38"/>
          <p:cNvGrpSpPr/>
          <p:nvPr/>
        </p:nvGrpSpPr>
        <p:grpSpPr>
          <a:xfrm>
            <a:off x="3263096" y="299933"/>
            <a:ext cx="2344104" cy="2370669"/>
            <a:chOff x="3263096" y="71333"/>
            <a:chExt cx="2344104" cy="2370669"/>
          </a:xfrm>
        </p:grpSpPr>
        <p:sp>
          <p:nvSpPr>
            <p:cNvPr id="288" name="Google Shape;288;p38"/>
            <p:cNvSpPr/>
            <p:nvPr/>
          </p:nvSpPr>
          <p:spPr>
            <a:xfrm rot="-2081187">
              <a:off x="3407226" y="525393"/>
              <a:ext cx="1943480" cy="1113468"/>
            </a:xfrm>
            <a:custGeom>
              <a:rect b="b" l="l" r="r" t="t"/>
              <a:pathLst>
                <a:path extrusionOk="0" h="172" w="299">
                  <a:moveTo>
                    <a:pt x="45" y="32"/>
                  </a:moveTo>
                  <a:cubicBezTo>
                    <a:pt x="146" y="32"/>
                    <a:pt x="233" y="89"/>
                    <a:pt x="276" y="172"/>
                  </a:cubicBezTo>
                  <a:cubicBezTo>
                    <a:pt x="284" y="164"/>
                    <a:pt x="292" y="155"/>
                    <a:pt x="299" y="146"/>
                  </a:cubicBezTo>
                  <a:cubicBezTo>
                    <a:pt x="248" y="59"/>
                    <a:pt x="153" y="0"/>
                    <a:pt x="45" y="0"/>
                  </a:cubicBezTo>
                  <a:cubicBezTo>
                    <a:pt x="30" y="0"/>
                    <a:pt x="14" y="1"/>
                    <a:pt x="0" y="3"/>
                  </a:cubicBezTo>
                  <a:cubicBezTo>
                    <a:pt x="6" y="13"/>
                    <a:pt x="12" y="23"/>
                    <a:pt x="18" y="33"/>
                  </a:cubicBezTo>
                  <a:cubicBezTo>
                    <a:pt x="27" y="32"/>
                    <a:pt x="36" y="32"/>
                    <a:pt x="45" y="32"/>
                  </a:cubicBezTo>
                  <a:close/>
                </a:path>
              </a:pathLst>
            </a:custGeom>
            <a:solidFill>
              <a:srgbClr val="EFEFEF"/>
            </a:solidFill>
            <a:ln cap="flat" cmpd="sng" w="9525">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None/>
              </a:pPr>
              <a:r>
                <a:t/>
              </a:r>
              <a:endParaRPr>
                <a:solidFill>
                  <a:schemeClr val="dk1"/>
                </a:solidFill>
              </a:endParaRPr>
            </a:p>
          </p:txBody>
        </p:sp>
        <p:sp>
          <p:nvSpPr>
            <p:cNvPr id="289" name="Google Shape;289;p38"/>
            <p:cNvSpPr/>
            <p:nvPr/>
          </p:nvSpPr>
          <p:spPr>
            <a:xfrm rot="-2081187">
              <a:off x="3761328" y="760580"/>
              <a:ext cx="1606237" cy="1343790"/>
            </a:xfrm>
            <a:custGeom>
              <a:rect b="b" l="l" r="r" t="t"/>
              <a:pathLst>
                <a:path extrusionOk="0" h="217" w="258">
                  <a:moveTo>
                    <a:pt x="132" y="200"/>
                  </a:moveTo>
                  <a:cubicBezTo>
                    <a:pt x="135" y="205"/>
                    <a:pt x="138" y="211"/>
                    <a:pt x="140" y="217"/>
                  </a:cubicBezTo>
                  <a:cubicBezTo>
                    <a:pt x="186" y="200"/>
                    <a:pt x="227" y="174"/>
                    <a:pt x="258" y="140"/>
                  </a:cubicBezTo>
                  <a:cubicBezTo>
                    <a:pt x="215" y="57"/>
                    <a:pt x="128" y="0"/>
                    <a:pt x="27" y="0"/>
                  </a:cubicBezTo>
                  <a:cubicBezTo>
                    <a:pt x="18" y="0"/>
                    <a:pt x="9" y="0"/>
                    <a:pt x="0" y="1"/>
                  </a:cubicBezTo>
                  <a:cubicBezTo>
                    <a:pt x="21" y="43"/>
                    <a:pt x="34" y="90"/>
                    <a:pt x="34" y="140"/>
                  </a:cubicBezTo>
                  <a:cubicBezTo>
                    <a:pt x="74" y="142"/>
                    <a:pt x="111" y="163"/>
                    <a:pt x="132" y="200"/>
                  </a:cubicBezTo>
                  <a:close/>
                </a:path>
              </a:pathLst>
            </a:custGeom>
            <a:solidFill>
              <a:srgbClr val="0944A1"/>
            </a:solidFill>
            <a:ln cap="flat" cmpd="sng" w="12700">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None/>
              </a:pPr>
              <a:r>
                <a:t/>
              </a:r>
              <a:endParaRPr>
                <a:solidFill>
                  <a:schemeClr val="dk1"/>
                </a:solidFill>
              </a:endParaRPr>
            </a:p>
          </p:txBody>
        </p:sp>
        <p:sp>
          <p:nvSpPr>
            <p:cNvPr id="290" name="Google Shape;290;p38"/>
            <p:cNvSpPr txBox="1"/>
            <p:nvPr/>
          </p:nvSpPr>
          <p:spPr>
            <a:xfrm>
              <a:off x="3919788" y="1123225"/>
              <a:ext cx="1304400" cy="56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Roboto"/>
                  <a:ea typeface="Roboto"/>
                  <a:cs typeface="Roboto"/>
                  <a:sym typeface="Roboto"/>
                </a:rPr>
                <a:t>Scalability</a:t>
              </a:r>
              <a:endParaRPr sz="1000">
                <a:solidFill>
                  <a:schemeClr val="dk1"/>
                </a:solidFill>
                <a:latin typeface="Roboto"/>
                <a:ea typeface="Roboto"/>
                <a:cs typeface="Roboto"/>
                <a:sym typeface="Roboto"/>
              </a:endParaRPr>
            </a:p>
          </p:txBody>
        </p:sp>
      </p:grpSp>
      <p:grpSp>
        <p:nvGrpSpPr>
          <p:cNvPr id="291" name="Google Shape;291;p38"/>
          <p:cNvGrpSpPr/>
          <p:nvPr/>
        </p:nvGrpSpPr>
        <p:grpSpPr>
          <a:xfrm>
            <a:off x="4593307" y="1032976"/>
            <a:ext cx="2268741" cy="2444000"/>
            <a:chOff x="4593307" y="804376"/>
            <a:chExt cx="2268741" cy="2444000"/>
          </a:xfrm>
        </p:grpSpPr>
        <p:sp>
          <p:nvSpPr>
            <p:cNvPr id="292" name="Google Shape;292;p38"/>
            <p:cNvSpPr/>
            <p:nvPr/>
          </p:nvSpPr>
          <p:spPr>
            <a:xfrm rot="-2081188">
              <a:off x="5623193" y="814800"/>
              <a:ext cx="698156" cy="2118270"/>
            </a:xfrm>
            <a:custGeom>
              <a:rect b="b" l="l" r="r" t="t"/>
              <a:pathLst>
                <a:path extrusionOk="0" h="328" w="107">
                  <a:moveTo>
                    <a:pt x="52" y="26"/>
                  </a:moveTo>
                  <a:cubicBezTo>
                    <a:pt x="67" y="59"/>
                    <a:pt x="75" y="95"/>
                    <a:pt x="75" y="132"/>
                  </a:cubicBezTo>
                  <a:cubicBezTo>
                    <a:pt x="75" y="204"/>
                    <a:pt x="46" y="268"/>
                    <a:pt x="0" y="315"/>
                  </a:cubicBezTo>
                  <a:cubicBezTo>
                    <a:pt x="10" y="320"/>
                    <a:pt x="21" y="325"/>
                    <a:pt x="32" y="328"/>
                  </a:cubicBezTo>
                  <a:cubicBezTo>
                    <a:pt x="78" y="276"/>
                    <a:pt x="107" y="208"/>
                    <a:pt x="107" y="132"/>
                  </a:cubicBezTo>
                  <a:cubicBezTo>
                    <a:pt x="107" y="85"/>
                    <a:pt x="95" y="40"/>
                    <a:pt x="75" y="0"/>
                  </a:cubicBezTo>
                  <a:cubicBezTo>
                    <a:pt x="68" y="9"/>
                    <a:pt x="60" y="18"/>
                    <a:pt x="52" y="26"/>
                  </a:cubicBezTo>
                  <a:close/>
                </a:path>
              </a:pathLst>
            </a:custGeom>
            <a:solidFill>
              <a:srgbClr val="EFEFEF"/>
            </a:solidFill>
            <a:ln cap="flat" cmpd="sng" w="9525">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38"/>
            <p:cNvSpPr/>
            <p:nvPr/>
          </p:nvSpPr>
          <p:spPr>
            <a:xfrm rot="-2081187">
              <a:off x="5001092" y="1289142"/>
              <a:ext cx="1148261" cy="1791718"/>
            </a:xfrm>
            <a:custGeom>
              <a:rect b="b" l="l" r="r" t="t"/>
              <a:pathLst>
                <a:path extrusionOk="0" h="289" w="184">
                  <a:moveTo>
                    <a:pt x="161" y="0"/>
                  </a:moveTo>
                  <a:cubicBezTo>
                    <a:pt x="128" y="34"/>
                    <a:pt x="87" y="60"/>
                    <a:pt x="40" y="76"/>
                  </a:cubicBezTo>
                  <a:cubicBezTo>
                    <a:pt x="52" y="121"/>
                    <a:pt x="36" y="170"/>
                    <a:pt x="0" y="200"/>
                  </a:cubicBezTo>
                  <a:cubicBezTo>
                    <a:pt x="29" y="240"/>
                    <a:pt x="67" y="270"/>
                    <a:pt x="109" y="289"/>
                  </a:cubicBezTo>
                  <a:cubicBezTo>
                    <a:pt x="155" y="242"/>
                    <a:pt x="184" y="178"/>
                    <a:pt x="184" y="106"/>
                  </a:cubicBezTo>
                  <a:cubicBezTo>
                    <a:pt x="184" y="69"/>
                    <a:pt x="176" y="33"/>
                    <a:pt x="161" y="0"/>
                  </a:cubicBezTo>
                  <a:close/>
                </a:path>
              </a:pathLst>
            </a:custGeom>
            <a:solidFill>
              <a:srgbClr val="3C78D8"/>
            </a:solidFill>
            <a:ln cap="flat" cmpd="sng" w="12700">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p38"/>
            <p:cNvSpPr txBox="1"/>
            <p:nvPr/>
          </p:nvSpPr>
          <p:spPr>
            <a:xfrm rot="4352156">
              <a:off x="5032997" y="1939707"/>
              <a:ext cx="1304532" cy="562935"/>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Roboto"/>
                  <a:ea typeface="Roboto"/>
                  <a:cs typeface="Roboto"/>
                  <a:sym typeface="Roboto"/>
                </a:rPr>
                <a:t>Allow read-only access for non-DBA users from a specific account</a:t>
              </a:r>
              <a:endParaRPr sz="1000">
                <a:solidFill>
                  <a:srgbClr val="FFFFFF"/>
                </a:solidFill>
                <a:latin typeface="Roboto"/>
                <a:ea typeface="Roboto"/>
                <a:cs typeface="Roboto"/>
                <a:sym typeface="Roboto"/>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3D Dark Clouds MK Plan by Slidesgo">
  <a:themeElements>
    <a:clrScheme name="Simple Light">
      <a:dk1>
        <a:srgbClr val="FFFFFF"/>
      </a:dk1>
      <a:lt1>
        <a:srgbClr val="171717"/>
      </a:lt1>
      <a:dk2>
        <a:srgbClr val="444444"/>
      </a:dk2>
      <a:lt2>
        <a:srgbClr val="5E5E5E"/>
      </a:lt2>
      <a:accent1>
        <a:srgbClr val="949393"/>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