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31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ype="http://schemas.openxmlformats.org/officeDocument/2006/relationships/presProps" Target="presProps.xml"/>  <Relationship Id="rId28" Type="http://schemas.openxmlformats.org/officeDocument/2006/relationships/viewProps" Target="viewProps.xml"/>  <Relationship Id="rId29" Type="http://schemas.openxmlformats.org/officeDocument/2006/relationships/theme" Target="theme/theme1.xml"/>  <Relationship Id="rId30" Type="http://schemas.openxmlformats.org/officeDocument/2006/relationships/tableStyles" Target="tableStyles.xml"/>  <Relationship Id="rId31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Unstructured.io - sampling, identification of missing contentProcess: new Library, identify text diff across pages, Verify, Include in Store pages with delta above thresholdUnstructured.io - sampling, identification of missing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 Truth for 243 Questions486 Human Evaluated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400f391-b324-496c-952e-8b6650ff0b1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6c70312-7abb-4518-9165-e701cffb48e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c308aab-4459-47d6-a808-7481cbfadce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c861089-a163-4696-8deb-6a65760c7bc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3fc2c31-3372-412d-84c5-c47a8e76971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32a006-9c32-47c3-b0c7-c0b4a45be2b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d55dddb-c3f0-45ae-af9e-89bb226f0ce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65570d5-37d9-4421-9639-8fbeb1aefa5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7c9a24d-cf8f-4d93-958e-e895e22b0e7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e4fe1c4-991c-40ed-99bc-1bbcd6a1f93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f28d5c5-48d2-4ca1-b43d-7fdde605098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d0bc3df-5cdf-464f-9d4f-fc16d4f647d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fe3a944-964f-4aea-a996-d4f741629b2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a2b014b-7a33-49de-9943-678c8f0bb97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5ba7dd-e18b-4996-b58e-1f056eeb1eb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9c3ea29-8be9-4107-8e03-3c9ccc0c54d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f4cd873-a4d1-4d67-a46e-7c2814d0deb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16ded60-58f3-4259-9b6c-18e81fd1720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dc0e71e-21eb-4a4a-aa22-1693061dfac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65ae82-afae-41bf-a4d0-ec1104abd19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56bf897-2745-4802-b9c8-a5b344fa4db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f5a981a-c65a-48ba-adf7-f5a146c1797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6780b1-9b92-42e9-9922-3ebc1ae50e3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4a64b1-32e1-4bd5-af61-4fbbfd2fc05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83b0466-b0b2-4d0f-b51b-a7b38a9b002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2023-12-14T06:35:36.937Z</dcterms:created>
  <dcterms:modified xsi:type="dcterms:W3CDTF">2023-12-14T06:35:36.937Z</dcterms:modified>
</cp:coreProperties>
</file>