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8" autoAdjust="0"/>
    <p:restoredTop sz="94660"/>
  </p:normalViewPr>
  <p:slideViewPr>
    <p:cSldViewPr snapToGrid="0">
      <p:cViewPr>
        <p:scale>
          <a:sx n="75" d="100"/>
          <a:sy n="75" d="100"/>
        </p:scale>
        <p:origin x="1032" y="10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40E1F8-1C7E-451D-9E0A-E0CF7522B79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695CE30-65E3-456E-A85F-483A2F3CB3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E10EEC-42EA-407D-9758-7CA5C08856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B3444-DB74-488D-B95C-F9306656A746}" type="datetimeFigureOut">
              <a:rPr lang="en-US" smtClean="0"/>
              <a:t>8/4/2021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C2738E-2DCE-4B92-92C6-6668249534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A75C89-BF1F-4C9E-A55F-4D9D90EDCD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78E5E-D042-4CC9-96BE-1E58B384D0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6157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F66333-55E1-4B41-A9EA-EC568F7A5C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8BE7A63-67DB-420A-BD9B-D5D331199C8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C36928-0509-4DAE-8B98-6336A580DE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B3444-DB74-488D-B95C-F9306656A746}" type="datetimeFigureOut">
              <a:rPr lang="en-US" smtClean="0"/>
              <a:t>8/4/2021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2E7FDA-9287-4CAD-B14A-456FAE6D81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1F2AD0-D8E1-47AD-A344-3279F11A7D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78E5E-D042-4CC9-96BE-1E58B384D0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4720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D290CAF-EAAA-440C-AAEC-F60A83C1F3C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F280029-ED03-4461-BAE9-B75B2B2113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0AECA9-2C46-4BCB-87DC-5B7F778D66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B3444-DB74-488D-B95C-F9306656A746}" type="datetimeFigureOut">
              <a:rPr lang="en-US" smtClean="0"/>
              <a:t>8/4/2021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3646F6-76F8-40D5-9366-919BD93AA7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95508E-D58C-44F7-98DE-DA1BAC1963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78E5E-D042-4CC9-96BE-1E58B384D0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422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01F634-06FF-4D74-BBDA-8934FF7C35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E93D9E-84A5-4B80-9CB5-76B383F357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3A9982-F072-489A-A012-CF49E8F105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B3444-DB74-488D-B95C-F9306656A746}" type="datetimeFigureOut">
              <a:rPr lang="en-US" smtClean="0"/>
              <a:t>8/4/2021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2D4D68-4C66-4DCE-BA3B-4D128756D9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E10076-F1AE-47BC-A801-E88BFA46AA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78E5E-D042-4CC9-96BE-1E58B384D0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714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9E7F86-C73F-4792-BDD6-EB75A3DBFE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B31D20-DA81-4334-B580-4E2CA67366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8EF69D-F3CD-4A59-A4E3-61C3C6BD32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B3444-DB74-488D-B95C-F9306656A746}" type="datetimeFigureOut">
              <a:rPr lang="en-US" smtClean="0"/>
              <a:t>8/4/2021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E494F8-B12F-4740-819B-6EB56D59FF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29E62F-CFBC-46F1-84CB-D1B9C5C49C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78E5E-D042-4CC9-96BE-1E58B384D0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4717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31D383-C520-4FF9-9FAF-12763F1A19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2753BC-6C3E-41D1-A460-68FDA5950CB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4386DB0-3825-4D3C-95D8-F4D47757B1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EE3877-48CD-4238-AD41-04EBF503D6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B3444-DB74-488D-B95C-F9306656A746}" type="datetimeFigureOut">
              <a:rPr lang="en-US" smtClean="0"/>
              <a:t>8/4/2021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90FCA56-4FBB-4FC7-8147-09964741DD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5CA678D-4643-446B-965F-3A5324F166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78E5E-D042-4CC9-96BE-1E58B384D0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8336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98875B-8636-4601-B695-6AC51F8779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19C9BE-E1CD-4B37-9CB0-801962FF12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6EC414A-64D2-46E6-B352-C64D066958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F70B79E-1201-4C15-882B-5187C1A2950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EC87BF3-625B-49AA-AD5B-4BBB26BE7AE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68194B7-7D03-4F50-A4AA-7DC0B00123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B3444-DB74-488D-B95C-F9306656A746}" type="datetimeFigureOut">
              <a:rPr lang="en-US" smtClean="0"/>
              <a:t>8/4/2021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9F37608-3C10-440D-866A-91B2481361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0F655FE-7C4A-41B7-B6B7-F0A3C86476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78E5E-D042-4CC9-96BE-1E58B384D0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6839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E2BC58-4B38-4B3D-88E9-6204B8B5AC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F536513-DE35-451D-994C-77D5F63F42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B3444-DB74-488D-B95C-F9306656A746}" type="datetimeFigureOut">
              <a:rPr lang="en-US" smtClean="0"/>
              <a:t>8/4/2021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17B65E5-D6C9-4A0B-822B-AAF3A9FDB3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6F6783F-83A6-4C10-9D41-31096C2279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78E5E-D042-4CC9-96BE-1E58B384D0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1542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367D604-B423-41DB-8E8D-A0E26E022F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B3444-DB74-488D-B95C-F9306656A746}" type="datetimeFigureOut">
              <a:rPr lang="en-US" smtClean="0"/>
              <a:t>8/4/2021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5E61CEB-9889-4BB2-8C98-27DACD7D81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C4D8E35-86C5-4C92-BD87-F92D0AA2A1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78E5E-D042-4CC9-96BE-1E58B384D0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1077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7321BA-6346-4B77-945B-8C12485FDE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2F84E8-CF2B-46F4-9C85-791735F13A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806E1BC-E934-4BDA-98A3-9D4A8C276E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4B8D73-55B8-45FD-AE0F-5307887D08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B3444-DB74-488D-B95C-F9306656A746}" type="datetimeFigureOut">
              <a:rPr lang="en-US" smtClean="0"/>
              <a:t>8/4/2021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54664D-2B1A-40BE-9478-EB9AF41A0A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D0B79D-70A7-481D-933C-261F62F71C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78E5E-D042-4CC9-96BE-1E58B384D0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7555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EC6E83-D2BC-49DD-BDD3-B9808EBE95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F2B1A12-A044-44F9-BD82-DB1ACF8056E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D8C09C7-596F-48B3-84C6-6EB27CDA4A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DD02727-FAF8-48EB-BC25-D25D32FEFC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B3444-DB74-488D-B95C-F9306656A746}" type="datetimeFigureOut">
              <a:rPr lang="en-US" smtClean="0"/>
              <a:t>8/4/2021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0913C4F-5E8B-48D6-AD3B-1A4A3A4ABB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3DE9EF-6D8B-454F-B650-51A5E63EA0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78E5E-D042-4CC9-96BE-1E58B384D0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455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95AF208-AE82-49D1-8668-073F1E5563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FDD662-888A-4F2F-9647-EFD9EC354C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96F8E8-3B29-4009-8A28-8AA144A6BC1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3B3444-DB74-488D-B95C-F9306656A746}" type="datetimeFigureOut">
              <a:rPr lang="en-US" smtClean="0"/>
              <a:t>8/4/2021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62755D-F85B-4DD1-A9C3-7F00563826B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C5D3C5-2D13-42C4-8DA9-E38CCDF69E3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478E5E-D042-4CC9-96BE-1E58B384D0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705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18EA34-A1A3-4BB2-8559-8BEBCBE08D3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D88365D-43AE-42E9-8B26-086ED04EE62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 descr="Chart, pie chart&#10;&#10;Description automatically generated">
            <a:extLst>
              <a:ext uri="{FF2B5EF4-FFF2-40B4-BE49-F238E27FC236}">
                <a16:creationId xmlns:a16="http://schemas.microsoft.com/office/drawing/2014/main" id="{90952986-20AA-4992-9F8A-7598E6A8F46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15968"/>
            <a:ext cx="12192000" cy="5226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74044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 descr="Map&#10;&#10;Description automatically generated">
            <a:extLst>
              <a:ext uri="{FF2B5EF4-FFF2-40B4-BE49-F238E27FC236}">
                <a16:creationId xmlns:a16="http://schemas.microsoft.com/office/drawing/2014/main" id="{6378AC92-5079-48EE-B488-06D4E1BA8AF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200" y="0"/>
            <a:ext cx="10261600" cy="6694615"/>
          </a:xfrm>
        </p:spPr>
      </p:pic>
    </p:spTree>
    <p:extLst>
      <p:ext uri="{BB962C8B-B14F-4D97-AF65-F5344CB8AC3E}">
        <p14:creationId xmlns:p14="http://schemas.microsoft.com/office/powerpoint/2010/main" val="36227845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D</dc:creator>
  <cp:lastModifiedBy>Chris D</cp:lastModifiedBy>
  <cp:revision>1</cp:revision>
  <dcterms:created xsi:type="dcterms:W3CDTF">2021-08-05T01:24:07Z</dcterms:created>
  <dcterms:modified xsi:type="dcterms:W3CDTF">2021-08-05T01:24:43Z</dcterms:modified>
</cp:coreProperties>
</file>