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xml" ContentType="application/vnd.openxmlformats-officedocument.presentationml.comment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9" r:id="rId1"/>
    <p:sldMasterId id="2147483760" r:id="rId2"/>
    <p:sldMasterId id="2147483761" r:id="rId3"/>
    <p:sldMasterId id="2147483762" r:id="rId4"/>
    <p:sldMasterId id="2147483763" r:id="rId5"/>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9144000" cy="5143500" type="screen16x9"/>
  <p:notesSz cx="6858000" cy="9144000"/>
  <p:embeddedFontLst>
    <p:embeddedFont>
      <p:font typeface="Bangers" panose="020B0604020202020204" charset="0"/>
      <p:regular r:id="rId32"/>
    </p:embeddedFont>
    <p:embeddedFont>
      <p:font typeface="Bebas Neue" panose="020B0606020202050201" pitchFamily="34" charset="0"/>
      <p:regular r:id="rId33"/>
    </p:embeddedFont>
    <p:embeddedFont>
      <p:font typeface="Lato Black" panose="020F0502020204030203" pitchFamily="34" charset="0"/>
      <p:bold r:id="rId34"/>
      <p:boldItalic r:id="rId35"/>
    </p:embeddedFont>
    <p:embeddedFont>
      <p:font typeface="League Spartan" panose="020B0604020202020204" charset="0"/>
      <p:regular r:id="rId36"/>
      <p:bold r:id="rId37"/>
    </p:embeddedFont>
    <p:embeddedFont>
      <p:font typeface="PT Sans" panose="020F0502020204030204" pitchFamily="34" charset="0"/>
      <p:regular r:id="rId38"/>
      <p:bold r:id="rId39"/>
      <p:italic r:id="rId40"/>
      <p:boldItalic r:id="rId41"/>
    </p:embeddedFont>
    <p:embeddedFont>
      <p:font typeface="Source Sans Pro" panose="020B0503030403020204" pitchFamily="34" charset="0"/>
      <p:regular r:id="rId42"/>
      <p:bold r:id="rId43"/>
      <p:italic r:id="rId44"/>
    </p:embeddedFont>
    <p:embeddedFont>
      <p:font typeface="Work Sans" pitchFamily="2" charset="0"/>
      <p:regular r:id="rId45"/>
      <p:bold r:id="rId46"/>
      <p:italic r:id="rId47"/>
      <p:boldItalic r:id="rId48"/>
    </p:embeddedFont>
    <p:embeddedFont>
      <p:font typeface="Work Sans Medium"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thin Ravindr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0" d="100"/>
          <a:sy n="200" d="100"/>
        </p:scale>
        <p:origin x="654"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4-30T04:36:41.768" idx="1">
    <p:pos x="2290" y="65"/>
    <p:text>@kennistonpaul@berkeley.edu 
I think we have added this in user flow, here do you think it would be better if we add something more technical? like how are handling the data transfer, prompt validation or any other technical stuff? 
or else, it might feel repetitive with slide 9 and 10
what do you think?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url?sa=i&amp;url=https%3A%2F%2Fdribbble.com%2Fshots%2F4292368-Hi-I-m-David-How-are-you-Marathon-GIF-17-30&amp;psig=AOvVaw0fA2X2ZhJaKeZk6UNlui5E&amp;ust=1714112209341000&amp;source=images&amp;cd=vfe&amp;opi=89978449&amp;ved=0CAQQjB1qGAoTCNikq9zb3IUDFQAAAAAdAAAAABCBAQ"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0"/>
        <p:cNvGrpSpPr/>
        <p:nvPr/>
      </p:nvGrpSpPr>
      <p:grpSpPr>
        <a:xfrm>
          <a:off x="0" y="0"/>
          <a:ext cx="0" cy="0"/>
          <a:chOff x="0" y="0"/>
          <a:chExt cx="0" cy="0"/>
        </a:xfrm>
      </p:grpSpPr>
      <p:sp>
        <p:nvSpPr>
          <p:cNvPr id="3971" name="Google Shape;3971;g27014514a12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2" name="Google Shape;3972;g27014514a1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9"/>
        <p:cNvGrpSpPr/>
        <p:nvPr/>
      </p:nvGrpSpPr>
      <p:grpSpPr>
        <a:xfrm>
          <a:off x="0" y="0"/>
          <a:ext cx="0" cy="0"/>
          <a:chOff x="0" y="0"/>
          <a:chExt cx="0" cy="0"/>
        </a:xfrm>
      </p:grpSpPr>
      <p:sp>
        <p:nvSpPr>
          <p:cNvPr id="4110" name="Google Shape;4110;g26fd083bf5a_0_10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1" name="Google Shape;4111;g26fd083bf5a_0_10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3"/>
        <p:cNvGrpSpPr/>
        <p:nvPr/>
      </p:nvGrpSpPr>
      <p:grpSpPr>
        <a:xfrm>
          <a:off x="0" y="0"/>
          <a:ext cx="0" cy="0"/>
          <a:chOff x="0" y="0"/>
          <a:chExt cx="0" cy="0"/>
        </a:xfrm>
      </p:grpSpPr>
      <p:sp>
        <p:nvSpPr>
          <p:cNvPr id="4124" name="Google Shape;4124;g26fd083bf5a_0_2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5" name="Google Shape;4125;g26fd083bf5a_0_2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7"/>
        <p:cNvGrpSpPr/>
        <p:nvPr/>
      </p:nvGrpSpPr>
      <p:grpSpPr>
        <a:xfrm>
          <a:off x="0" y="0"/>
          <a:ext cx="0" cy="0"/>
          <a:chOff x="0" y="0"/>
          <a:chExt cx="0" cy="0"/>
        </a:xfrm>
      </p:grpSpPr>
      <p:sp>
        <p:nvSpPr>
          <p:cNvPr id="4138" name="Google Shape;4138;g26fd083bf5a_0_4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9" name="Google Shape;4139;g26fd083bf5a_0_4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1"/>
        <p:cNvGrpSpPr/>
        <p:nvPr/>
      </p:nvGrpSpPr>
      <p:grpSpPr>
        <a:xfrm>
          <a:off x="0" y="0"/>
          <a:ext cx="0" cy="0"/>
          <a:chOff x="0" y="0"/>
          <a:chExt cx="0" cy="0"/>
        </a:xfrm>
      </p:grpSpPr>
      <p:sp>
        <p:nvSpPr>
          <p:cNvPr id="4162" name="Google Shape;4162;g27014514a12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3" name="Google Shape;4163;g27014514a12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5"/>
        <p:cNvGrpSpPr/>
        <p:nvPr/>
      </p:nvGrpSpPr>
      <p:grpSpPr>
        <a:xfrm>
          <a:off x="0" y="0"/>
          <a:ext cx="0" cy="0"/>
          <a:chOff x="0" y="0"/>
          <a:chExt cx="0" cy="0"/>
        </a:xfrm>
      </p:grpSpPr>
      <p:sp>
        <p:nvSpPr>
          <p:cNvPr id="4186" name="Google Shape;4186;g26fd083bf5a_0_4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7" name="Google Shape;4187;g26fd083bf5a_0_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5"/>
        <p:cNvGrpSpPr/>
        <p:nvPr/>
      </p:nvGrpSpPr>
      <p:grpSpPr>
        <a:xfrm>
          <a:off x="0" y="0"/>
          <a:ext cx="0" cy="0"/>
          <a:chOff x="0" y="0"/>
          <a:chExt cx="0" cy="0"/>
        </a:xfrm>
      </p:grpSpPr>
      <p:sp>
        <p:nvSpPr>
          <p:cNvPr id="4196" name="Google Shape;4196;g26fd083bf5a_0_3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7" name="Google Shape;4197;g26fd083bf5a_0_3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6"/>
        <p:cNvGrpSpPr/>
        <p:nvPr/>
      </p:nvGrpSpPr>
      <p:grpSpPr>
        <a:xfrm>
          <a:off x="0" y="0"/>
          <a:ext cx="0" cy="0"/>
          <a:chOff x="0" y="0"/>
          <a:chExt cx="0" cy="0"/>
        </a:xfrm>
      </p:grpSpPr>
      <p:sp>
        <p:nvSpPr>
          <p:cNvPr id="4207" name="Google Shape;4207;g26fd083bf5a_0_4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8" name="Google Shape;4208;g26fd083bf5a_0_4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6"/>
        <p:cNvGrpSpPr/>
        <p:nvPr/>
      </p:nvGrpSpPr>
      <p:grpSpPr>
        <a:xfrm>
          <a:off x="0" y="0"/>
          <a:ext cx="0" cy="0"/>
          <a:chOff x="0" y="0"/>
          <a:chExt cx="0" cy="0"/>
        </a:xfrm>
      </p:grpSpPr>
      <p:sp>
        <p:nvSpPr>
          <p:cNvPr id="4217" name="Google Shape;4217;g26fd083bf5a_0_4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8" name="Google Shape;4218;g26fd083bf5a_0_4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6"/>
        <p:cNvGrpSpPr/>
        <p:nvPr/>
      </p:nvGrpSpPr>
      <p:grpSpPr>
        <a:xfrm>
          <a:off x="0" y="0"/>
          <a:ext cx="0" cy="0"/>
          <a:chOff x="0" y="0"/>
          <a:chExt cx="0" cy="0"/>
        </a:xfrm>
      </p:grpSpPr>
      <p:sp>
        <p:nvSpPr>
          <p:cNvPr id="4227" name="Google Shape;4227;g26fd083bf5a_0_42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8" name="Google Shape;4228;g26fd083bf5a_0_4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6"/>
        <p:cNvGrpSpPr/>
        <p:nvPr/>
      </p:nvGrpSpPr>
      <p:grpSpPr>
        <a:xfrm>
          <a:off x="0" y="0"/>
          <a:ext cx="0" cy="0"/>
          <a:chOff x="0" y="0"/>
          <a:chExt cx="0" cy="0"/>
        </a:xfrm>
      </p:grpSpPr>
      <p:sp>
        <p:nvSpPr>
          <p:cNvPr id="4237" name="Google Shape;4237;g26fd083bf5a_0_4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8" name="Google Shape;4238;g26fd083bf5a_0_4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6"/>
        <p:cNvGrpSpPr/>
        <p:nvPr/>
      </p:nvGrpSpPr>
      <p:grpSpPr>
        <a:xfrm>
          <a:off x="0" y="0"/>
          <a:ext cx="0" cy="0"/>
          <a:chOff x="0" y="0"/>
          <a:chExt cx="0" cy="0"/>
        </a:xfrm>
      </p:grpSpPr>
      <p:sp>
        <p:nvSpPr>
          <p:cNvPr id="3977" name="Google Shape;3977;g26f7225c5a7_0_238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8" name="Google Shape;3978;g26f7225c5a7_0_23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0"/>
        <p:cNvGrpSpPr/>
        <p:nvPr/>
      </p:nvGrpSpPr>
      <p:grpSpPr>
        <a:xfrm>
          <a:off x="0" y="0"/>
          <a:ext cx="0" cy="0"/>
          <a:chOff x="0" y="0"/>
          <a:chExt cx="0" cy="0"/>
        </a:xfrm>
      </p:grpSpPr>
      <p:sp>
        <p:nvSpPr>
          <p:cNvPr id="4251" name="Google Shape;4251;g26fd083bf5a_0_4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2" name="Google Shape;4252;g26fd083bf5a_0_4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0"/>
        <p:cNvGrpSpPr/>
        <p:nvPr/>
      </p:nvGrpSpPr>
      <p:grpSpPr>
        <a:xfrm>
          <a:off x="0" y="0"/>
          <a:ext cx="0" cy="0"/>
          <a:chOff x="0" y="0"/>
          <a:chExt cx="0" cy="0"/>
        </a:xfrm>
      </p:grpSpPr>
      <p:sp>
        <p:nvSpPr>
          <p:cNvPr id="4261" name="Google Shape;4261;g26fd083bf5a_0_4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2" name="Google Shape;4262;g26fd083bf5a_0_4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1"/>
        <p:cNvGrpSpPr/>
        <p:nvPr/>
      </p:nvGrpSpPr>
      <p:grpSpPr>
        <a:xfrm>
          <a:off x="0" y="0"/>
          <a:ext cx="0" cy="0"/>
          <a:chOff x="0" y="0"/>
          <a:chExt cx="0" cy="0"/>
        </a:xfrm>
      </p:grpSpPr>
      <p:sp>
        <p:nvSpPr>
          <p:cNvPr id="4272" name="Google Shape;4272;g26f7225c5a7_0_239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3" name="Google Shape;4273;g26f7225c5a7_0_23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8"/>
        <p:cNvGrpSpPr/>
        <p:nvPr/>
      </p:nvGrpSpPr>
      <p:grpSpPr>
        <a:xfrm>
          <a:off x="0" y="0"/>
          <a:ext cx="0" cy="0"/>
          <a:chOff x="0" y="0"/>
          <a:chExt cx="0" cy="0"/>
        </a:xfrm>
      </p:grpSpPr>
      <p:sp>
        <p:nvSpPr>
          <p:cNvPr id="4299" name="Google Shape;4299;g26fd083bf5a_0_4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0" name="Google Shape;4300;g26fd083bf5a_0_4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6"/>
        <p:cNvGrpSpPr/>
        <p:nvPr/>
      </p:nvGrpSpPr>
      <p:grpSpPr>
        <a:xfrm>
          <a:off x="0" y="0"/>
          <a:ext cx="0" cy="0"/>
          <a:chOff x="0" y="0"/>
          <a:chExt cx="0" cy="0"/>
        </a:xfrm>
      </p:grpSpPr>
      <p:sp>
        <p:nvSpPr>
          <p:cNvPr id="4327" name="Google Shape;4327;g26fd083bf5a_0_4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8" name="Google Shape;4328;g26fd083bf5a_0_4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5"/>
        <p:cNvGrpSpPr/>
        <p:nvPr/>
      </p:nvGrpSpPr>
      <p:grpSpPr>
        <a:xfrm>
          <a:off x="0" y="0"/>
          <a:ext cx="0" cy="0"/>
          <a:chOff x="0" y="0"/>
          <a:chExt cx="0" cy="0"/>
        </a:xfrm>
      </p:grpSpPr>
      <p:sp>
        <p:nvSpPr>
          <p:cNvPr id="4336" name="Google Shape;4336;g26fd083bf5a_0_4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7" name="Google Shape;4337;g26fd083bf5a_0_4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2"/>
        <p:cNvGrpSpPr/>
        <p:nvPr/>
      </p:nvGrpSpPr>
      <p:grpSpPr>
        <a:xfrm>
          <a:off x="0" y="0"/>
          <a:ext cx="0" cy="0"/>
          <a:chOff x="0" y="0"/>
          <a:chExt cx="0" cy="0"/>
        </a:xfrm>
      </p:grpSpPr>
      <p:sp>
        <p:nvSpPr>
          <p:cNvPr id="4003" name="Google Shape;4003;g27014514a1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4" name="Google Shape;4004;g27014514a1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8"/>
        <p:cNvGrpSpPr/>
        <p:nvPr/>
      </p:nvGrpSpPr>
      <p:grpSpPr>
        <a:xfrm>
          <a:off x="0" y="0"/>
          <a:ext cx="0" cy="0"/>
          <a:chOff x="0" y="0"/>
          <a:chExt cx="0" cy="0"/>
        </a:xfrm>
      </p:grpSpPr>
      <p:sp>
        <p:nvSpPr>
          <p:cNvPr id="4019" name="Google Shape;4019;g27014514a12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0" name="Google Shape;4020;g27014514a1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Img src: </a:t>
            </a:r>
            <a:r>
              <a:rPr lang="en" u="sng">
                <a:solidFill>
                  <a:schemeClr val="hlink"/>
                </a:solidFill>
                <a:hlinkClick r:id="rId3"/>
              </a:rPr>
              <a:t>https://www.google.com/url?sa=i&amp;url=https%3A%2F%2Fdribbble.com%2Fshots%2F4292368-Hi-I-m-David-How-are-you-Marathon-GIF-17-30&amp;psig=AOvVaw0fA2X2ZhJaKeZk6UNlui5E&amp;ust=1714112209341000&amp;source=images&amp;cd=vfe&amp;opi=89978449&amp;ved=0CAQQjB1qGAoTCNikq9zb3IUDFQAAAAAdAAAAABCBAQ</a:t>
            </a:r>
            <a:r>
              <a:rPr lang="en"/>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7"/>
        <p:cNvGrpSpPr/>
        <p:nvPr/>
      </p:nvGrpSpPr>
      <p:grpSpPr>
        <a:xfrm>
          <a:off x="0" y="0"/>
          <a:ext cx="0" cy="0"/>
          <a:chOff x="0" y="0"/>
          <a:chExt cx="0" cy="0"/>
        </a:xfrm>
      </p:grpSpPr>
      <p:sp>
        <p:nvSpPr>
          <p:cNvPr id="4028" name="Google Shape;4028;g26f7225c5a7_0_240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9" name="Google Shape;4029;g26f7225c5a7_0_24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2"/>
        <p:cNvGrpSpPr/>
        <p:nvPr/>
      </p:nvGrpSpPr>
      <p:grpSpPr>
        <a:xfrm>
          <a:off x="0" y="0"/>
          <a:ext cx="0" cy="0"/>
          <a:chOff x="0" y="0"/>
          <a:chExt cx="0" cy="0"/>
        </a:xfrm>
      </p:grpSpPr>
      <p:sp>
        <p:nvSpPr>
          <p:cNvPr id="4053" name="Google Shape;4053;g26f7225c5a7_0_239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4" name="Google Shape;4054;g26f7225c5a7_0_23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Kipitup provides adaptive training routine for specific fitness goals like marathon preparation leveraging biosensory feedback from the Apple Watch tailored specifically to the user's current physical condition and fitness goals.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7"/>
        <p:cNvGrpSpPr/>
        <p:nvPr/>
      </p:nvGrpSpPr>
      <p:grpSpPr>
        <a:xfrm>
          <a:off x="0" y="0"/>
          <a:ext cx="0" cy="0"/>
          <a:chOff x="0" y="0"/>
          <a:chExt cx="0" cy="0"/>
        </a:xfrm>
      </p:grpSpPr>
      <p:sp>
        <p:nvSpPr>
          <p:cNvPr id="4068" name="Google Shape;4068;g26f7225c5a7_0_35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9" name="Google Shape;4069;g26f7225c5a7_0_35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0"/>
        <p:cNvGrpSpPr/>
        <p:nvPr/>
      </p:nvGrpSpPr>
      <p:grpSpPr>
        <a:xfrm>
          <a:off x="0" y="0"/>
          <a:ext cx="0" cy="0"/>
          <a:chOff x="0" y="0"/>
          <a:chExt cx="0" cy="0"/>
        </a:xfrm>
      </p:grpSpPr>
      <p:sp>
        <p:nvSpPr>
          <p:cNvPr id="4081" name="Google Shape;4081;g26f7225c5a7_0_239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2" name="Google Shape;4082;g26f7225c5a7_0_23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9"/>
        <p:cNvGrpSpPr/>
        <p:nvPr/>
      </p:nvGrpSpPr>
      <p:grpSpPr>
        <a:xfrm>
          <a:off x="0" y="0"/>
          <a:ext cx="0" cy="0"/>
          <a:chOff x="0" y="0"/>
          <a:chExt cx="0" cy="0"/>
        </a:xfrm>
      </p:grpSpPr>
      <p:sp>
        <p:nvSpPr>
          <p:cNvPr id="4100" name="Google Shape;4100;g2cfda06d4bf_0_9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1" name="Google Shape;4101;g2cfda06d4bf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0"/>
        <p:cNvGrpSpPr/>
        <p:nvPr/>
      </p:nvGrpSpPr>
      <p:grpSpPr>
        <a:xfrm>
          <a:off x="0" y="0"/>
          <a:ext cx="0" cy="0"/>
          <a:chOff x="0" y="0"/>
          <a:chExt cx="0" cy="0"/>
        </a:xfrm>
      </p:grpSpPr>
      <p:sp>
        <p:nvSpPr>
          <p:cNvPr id="3481" name="Google Shape;3481;p105"/>
          <p:cNvSpPr/>
          <p:nvPr/>
        </p:nvSpPr>
        <p:spPr>
          <a:xfrm flipH="1">
            <a:off x="-856463" y="-63904"/>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05"/>
          <p:cNvSpPr/>
          <p:nvPr/>
        </p:nvSpPr>
        <p:spPr>
          <a:xfrm rot="10800000" flipH="1">
            <a:off x="1446587" y="181001"/>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3" name="Google Shape;3483;p105"/>
          <p:cNvGrpSpPr/>
          <p:nvPr/>
        </p:nvGrpSpPr>
        <p:grpSpPr>
          <a:xfrm>
            <a:off x="235565" y="180805"/>
            <a:ext cx="9314700" cy="4778844"/>
            <a:chOff x="235565" y="180805"/>
            <a:chExt cx="9314700" cy="4778844"/>
          </a:xfrm>
        </p:grpSpPr>
        <p:grpSp>
          <p:nvGrpSpPr>
            <p:cNvPr id="3484" name="Google Shape;3484;p105"/>
            <p:cNvGrpSpPr/>
            <p:nvPr/>
          </p:nvGrpSpPr>
          <p:grpSpPr>
            <a:xfrm rot="10800000" flipH="1">
              <a:off x="235565" y="4784751"/>
              <a:ext cx="1525000" cy="174898"/>
              <a:chOff x="2061850" y="3646175"/>
              <a:chExt cx="3280275" cy="376125"/>
            </a:xfrm>
          </p:grpSpPr>
          <p:sp>
            <p:nvSpPr>
              <p:cNvPr id="3485" name="Google Shape;3485;p10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0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0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0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0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0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0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0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0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0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0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0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0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0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9" name="Google Shape;3499;p105"/>
            <p:cNvGrpSpPr/>
            <p:nvPr/>
          </p:nvGrpSpPr>
          <p:grpSpPr>
            <a:xfrm rot="10800000" flipH="1">
              <a:off x="8025265" y="180805"/>
              <a:ext cx="1525000" cy="174898"/>
              <a:chOff x="2061850" y="3646175"/>
              <a:chExt cx="3280275" cy="376125"/>
            </a:xfrm>
          </p:grpSpPr>
          <p:sp>
            <p:nvSpPr>
              <p:cNvPr id="3500" name="Google Shape;3500;p10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0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0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0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0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0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0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0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0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0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0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0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0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0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4" name="Google Shape;3514;p105"/>
          <p:cNvSpPr/>
          <p:nvPr/>
        </p:nvSpPr>
        <p:spPr>
          <a:xfrm rot="10800000" flipH="1">
            <a:off x="-1023950" y="233910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05"/>
          <p:cNvSpPr txBox="1">
            <a:spLocks noGrp="1"/>
          </p:cNvSpPr>
          <p:nvPr>
            <p:ph type="title" hasCustomPrompt="1"/>
          </p:nvPr>
        </p:nvSpPr>
        <p:spPr>
          <a:xfrm>
            <a:off x="4073496" y="3465588"/>
            <a:ext cx="2505300" cy="722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516" name="Google Shape;3516;p105"/>
          <p:cNvSpPr txBox="1">
            <a:spLocks noGrp="1"/>
          </p:cNvSpPr>
          <p:nvPr>
            <p:ph type="subTitle" idx="1"/>
          </p:nvPr>
        </p:nvSpPr>
        <p:spPr>
          <a:xfrm>
            <a:off x="4073488" y="4072110"/>
            <a:ext cx="2505300" cy="3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3517" name="Google Shape;3517;p105"/>
          <p:cNvSpPr txBox="1">
            <a:spLocks noGrp="1"/>
          </p:cNvSpPr>
          <p:nvPr>
            <p:ph type="title" idx="2" hasCustomPrompt="1"/>
          </p:nvPr>
        </p:nvSpPr>
        <p:spPr>
          <a:xfrm>
            <a:off x="1063050" y="900900"/>
            <a:ext cx="2501100" cy="722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518" name="Google Shape;3518;p105"/>
          <p:cNvSpPr txBox="1">
            <a:spLocks noGrp="1"/>
          </p:cNvSpPr>
          <p:nvPr>
            <p:ph type="subTitle" idx="3"/>
          </p:nvPr>
        </p:nvSpPr>
        <p:spPr>
          <a:xfrm>
            <a:off x="1063050" y="1507404"/>
            <a:ext cx="2501100" cy="38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3519" name="Google Shape;3519;p105"/>
          <p:cNvSpPr txBox="1">
            <a:spLocks noGrp="1"/>
          </p:cNvSpPr>
          <p:nvPr>
            <p:ph type="title" idx="4" hasCustomPrompt="1"/>
          </p:nvPr>
        </p:nvSpPr>
        <p:spPr>
          <a:xfrm>
            <a:off x="2307021" y="2175688"/>
            <a:ext cx="2505300" cy="722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520" name="Google Shape;3520;p105"/>
          <p:cNvSpPr txBox="1">
            <a:spLocks noGrp="1"/>
          </p:cNvSpPr>
          <p:nvPr>
            <p:ph type="subTitle" idx="5"/>
          </p:nvPr>
        </p:nvSpPr>
        <p:spPr>
          <a:xfrm>
            <a:off x="2307013" y="2782210"/>
            <a:ext cx="2505300" cy="3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3521"/>
        <p:cNvGrpSpPr/>
        <p:nvPr/>
      </p:nvGrpSpPr>
      <p:grpSpPr>
        <a:xfrm>
          <a:off x="0" y="0"/>
          <a:ext cx="0" cy="0"/>
          <a:chOff x="0" y="0"/>
          <a:chExt cx="0" cy="0"/>
        </a:xfrm>
      </p:grpSpPr>
      <p:grpSp>
        <p:nvGrpSpPr>
          <p:cNvPr id="3522" name="Google Shape;3522;p106"/>
          <p:cNvGrpSpPr/>
          <p:nvPr/>
        </p:nvGrpSpPr>
        <p:grpSpPr>
          <a:xfrm>
            <a:off x="-1890224" y="-310058"/>
            <a:ext cx="12794136" cy="5554815"/>
            <a:chOff x="-1890224" y="-310058"/>
            <a:chExt cx="12794136" cy="5554815"/>
          </a:xfrm>
        </p:grpSpPr>
        <p:sp>
          <p:nvSpPr>
            <p:cNvPr id="3523" name="Google Shape;3523;p106"/>
            <p:cNvSpPr/>
            <p:nvPr/>
          </p:nvSpPr>
          <p:spPr>
            <a:xfrm flipH="1">
              <a:off x="-1890224" y="482515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06"/>
            <p:cNvSpPr/>
            <p:nvPr/>
          </p:nvSpPr>
          <p:spPr>
            <a:xfrm rot="10800000" flipH="1">
              <a:off x="8071184" y="-310058"/>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5" name="Google Shape;3525;p106"/>
          <p:cNvSpPr txBox="1">
            <a:spLocks noGrp="1"/>
          </p:cNvSpPr>
          <p:nvPr>
            <p:ph type="title"/>
          </p:nvPr>
        </p:nvSpPr>
        <p:spPr>
          <a:xfrm>
            <a:off x="720000" y="2619950"/>
            <a:ext cx="2264100" cy="1045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26" name="Google Shape;3526;p106"/>
          <p:cNvSpPr txBox="1">
            <a:spLocks noGrp="1"/>
          </p:cNvSpPr>
          <p:nvPr>
            <p:ph type="subTitle" idx="1"/>
          </p:nvPr>
        </p:nvSpPr>
        <p:spPr>
          <a:xfrm>
            <a:off x="720000" y="3644900"/>
            <a:ext cx="2264100" cy="9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27" name="Google Shape;3527;p106"/>
          <p:cNvSpPr>
            <a:spLocks noGrp="1"/>
          </p:cNvSpPr>
          <p:nvPr>
            <p:ph type="pic" idx="2"/>
          </p:nvPr>
        </p:nvSpPr>
        <p:spPr>
          <a:xfrm>
            <a:off x="4987588" y="553892"/>
            <a:ext cx="3365100" cy="3365100"/>
          </a:xfrm>
          <a:prstGeom prst="ellipse">
            <a:avLst/>
          </a:prstGeom>
          <a:noFill/>
          <a:ln>
            <a:noFill/>
          </a:ln>
        </p:spPr>
      </p:sp>
      <p:sp>
        <p:nvSpPr>
          <p:cNvPr id="3528" name="Google Shape;3528;p106"/>
          <p:cNvSpPr>
            <a:spLocks noGrp="1"/>
          </p:cNvSpPr>
          <p:nvPr>
            <p:ph type="pic" idx="3"/>
          </p:nvPr>
        </p:nvSpPr>
        <p:spPr>
          <a:xfrm>
            <a:off x="3495295" y="2902825"/>
            <a:ext cx="1572900" cy="1572900"/>
          </a:xfrm>
          <a:prstGeom prst="ellipse">
            <a:avLst/>
          </a:prstGeom>
          <a:noFill/>
          <a:ln>
            <a:noFill/>
          </a:ln>
        </p:spPr>
      </p:sp>
      <p:sp>
        <p:nvSpPr>
          <p:cNvPr id="3529" name="Google Shape;3529;p106"/>
          <p:cNvSpPr>
            <a:spLocks noGrp="1"/>
          </p:cNvSpPr>
          <p:nvPr>
            <p:ph type="pic" idx="4"/>
          </p:nvPr>
        </p:nvSpPr>
        <p:spPr>
          <a:xfrm>
            <a:off x="2637938" y="553892"/>
            <a:ext cx="2080200" cy="2080200"/>
          </a:xfrm>
          <a:prstGeom prst="ellipse">
            <a:avLst/>
          </a:prstGeom>
          <a:noFill/>
          <a:ln>
            <a:noFill/>
          </a:ln>
        </p:spPr>
      </p:sp>
      <p:sp>
        <p:nvSpPr>
          <p:cNvPr id="3530" name="Google Shape;3530;p106"/>
          <p:cNvSpPr>
            <a:spLocks noGrp="1"/>
          </p:cNvSpPr>
          <p:nvPr>
            <p:ph type="pic" idx="5"/>
          </p:nvPr>
        </p:nvSpPr>
        <p:spPr>
          <a:xfrm>
            <a:off x="796188" y="553892"/>
            <a:ext cx="1572300" cy="1572300"/>
          </a:xfrm>
          <a:prstGeom prst="ellipse">
            <a:avLst/>
          </a:prstGeom>
          <a:noFill/>
          <a:ln>
            <a:noFill/>
          </a:ln>
        </p:spPr>
      </p:sp>
      <p:grpSp>
        <p:nvGrpSpPr>
          <p:cNvPr id="3531" name="Google Shape;3531;p106"/>
          <p:cNvGrpSpPr/>
          <p:nvPr/>
        </p:nvGrpSpPr>
        <p:grpSpPr>
          <a:xfrm flipH="1">
            <a:off x="892097" y="135369"/>
            <a:ext cx="1525000" cy="174898"/>
            <a:chOff x="2061850" y="3646175"/>
            <a:chExt cx="3280275" cy="376125"/>
          </a:xfrm>
        </p:grpSpPr>
        <p:sp>
          <p:nvSpPr>
            <p:cNvPr id="3532" name="Google Shape;3532;p10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0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0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0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0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0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0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0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0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0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0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0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0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0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6" name="Google Shape;3546;p106"/>
          <p:cNvGrpSpPr/>
          <p:nvPr/>
        </p:nvGrpSpPr>
        <p:grpSpPr>
          <a:xfrm>
            <a:off x="-1253488" y="-215950"/>
            <a:ext cx="11124250" cy="6144875"/>
            <a:chOff x="-1253488" y="-215950"/>
            <a:chExt cx="11124250" cy="6144875"/>
          </a:xfrm>
        </p:grpSpPr>
        <p:sp>
          <p:nvSpPr>
            <p:cNvPr id="3547" name="Google Shape;3547;p106"/>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06"/>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9" name="Google Shape;3549;p106"/>
          <p:cNvGrpSpPr/>
          <p:nvPr/>
        </p:nvGrpSpPr>
        <p:grpSpPr>
          <a:xfrm>
            <a:off x="247687" y="704616"/>
            <a:ext cx="8770525" cy="4328048"/>
            <a:chOff x="247687" y="704616"/>
            <a:chExt cx="8770525" cy="4328048"/>
          </a:xfrm>
        </p:grpSpPr>
        <p:sp>
          <p:nvSpPr>
            <p:cNvPr id="3550" name="Google Shape;3550;p106"/>
            <p:cNvSpPr/>
            <p:nvPr/>
          </p:nvSpPr>
          <p:spPr>
            <a:xfrm flipH="1">
              <a:off x="247687" y="467866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06"/>
            <p:cNvSpPr/>
            <p:nvPr/>
          </p:nvSpPr>
          <p:spPr>
            <a:xfrm flipH="1">
              <a:off x="8664212" y="704616"/>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1">
  <p:cSld name="CUSTOM_4_1_1">
    <p:spTree>
      <p:nvGrpSpPr>
        <p:cNvPr id="1" name="Shape 3552"/>
        <p:cNvGrpSpPr/>
        <p:nvPr/>
      </p:nvGrpSpPr>
      <p:grpSpPr>
        <a:xfrm>
          <a:off x="0" y="0"/>
          <a:ext cx="0" cy="0"/>
          <a:chOff x="0" y="0"/>
          <a:chExt cx="0" cy="0"/>
        </a:xfrm>
      </p:grpSpPr>
      <p:grpSp>
        <p:nvGrpSpPr>
          <p:cNvPr id="3553" name="Google Shape;3553;p107"/>
          <p:cNvGrpSpPr/>
          <p:nvPr/>
        </p:nvGrpSpPr>
        <p:grpSpPr>
          <a:xfrm>
            <a:off x="-711963" y="-550325"/>
            <a:ext cx="10903200" cy="6479250"/>
            <a:chOff x="-711963" y="-550325"/>
            <a:chExt cx="10903200" cy="6479250"/>
          </a:xfrm>
        </p:grpSpPr>
        <p:sp>
          <p:nvSpPr>
            <p:cNvPr id="3554" name="Google Shape;3554;p107"/>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07"/>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6" name="Google Shape;3556;p107"/>
          <p:cNvGrpSpPr/>
          <p:nvPr/>
        </p:nvGrpSpPr>
        <p:grpSpPr>
          <a:xfrm>
            <a:off x="-351099" y="-109335"/>
            <a:ext cx="11351786" cy="5586140"/>
            <a:chOff x="-351099" y="-109335"/>
            <a:chExt cx="11351786" cy="5586140"/>
          </a:xfrm>
        </p:grpSpPr>
        <p:sp>
          <p:nvSpPr>
            <p:cNvPr id="3557" name="Google Shape;3557;p107"/>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07"/>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59" name="Google Shape;3559;p107"/>
          <p:cNvSpPr txBox="1">
            <a:spLocks noGrp="1"/>
          </p:cNvSpPr>
          <p:nvPr>
            <p:ph type="title"/>
          </p:nvPr>
        </p:nvSpPr>
        <p:spPr>
          <a:xfrm>
            <a:off x="1004088" y="1076238"/>
            <a:ext cx="3123900" cy="196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60" name="Google Shape;3560;p107"/>
          <p:cNvSpPr txBox="1">
            <a:spLocks noGrp="1"/>
          </p:cNvSpPr>
          <p:nvPr>
            <p:ph type="subTitle" idx="1"/>
          </p:nvPr>
        </p:nvSpPr>
        <p:spPr>
          <a:xfrm>
            <a:off x="1004088" y="3023563"/>
            <a:ext cx="3123900" cy="9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61" name="Google Shape;3561;p107"/>
          <p:cNvSpPr>
            <a:spLocks noGrp="1"/>
          </p:cNvSpPr>
          <p:nvPr>
            <p:ph type="pic" idx="2"/>
          </p:nvPr>
        </p:nvSpPr>
        <p:spPr>
          <a:xfrm>
            <a:off x="4774813" y="889200"/>
            <a:ext cx="3365100" cy="3365100"/>
          </a:xfrm>
          <a:prstGeom prst="ellipse">
            <a:avLst/>
          </a:prstGeom>
          <a:noFill/>
          <a:ln>
            <a:noFill/>
          </a:ln>
        </p:spPr>
      </p:sp>
      <p:grpSp>
        <p:nvGrpSpPr>
          <p:cNvPr id="3562" name="Google Shape;3562;p107"/>
          <p:cNvGrpSpPr/>
          <p:nvPr/>
        </p:nvGrpSpPr>
        <p:grpSpPr>
          <a:xfrm>
            <a:off x="143497" y="135369"/>
            <a:ext cx="8106850" cy="4854536"/>
            <a:chOff x="143497" y="135369"/>
            <a:chExt cx="8106850" cy="4854536"/>
          </a:xfrm>
        </p:grpSpPr>
        <p:grpSp>
          <p:nvGrpSpPr>
            <p:cNvPr id="3563" name="Google Shape;3563;p107"/>
            <p:cNvGrpSpPr/>
            <p:nvPr/>
          </p:nvGrpSpPr>
          <p:grpSpPr>
            <a:xfrm flipH="1">
              <a:off x="143497" y="4815007"/>
              <a:ext cx="1525000" cy="174898"/>
              <a:chOff x="2061850" y="3646175"/>
              <a:chExt cx="3280275" cy="376125"/>
            </a:xfrm>
          </p:grpSpPr>
          <p:sp>
            <p:nvSpPr>
              <p:cNvPr id="3564" name="Google Shape;3564;p10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0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0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0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0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0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0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0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0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0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0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0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0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0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8" name="Google Shape;3578;p107"/>
            <p:cNvGrpSpPr/>
            <p:nvPr/>
          </p:nvGrpSpPr>
          <p:grpSpPr>
            <a:xfrm flipH="1">
              <a:off x="6725347" y="135369"/>
              <a:ext cx="1525000" cy="174898"/>
              <a:chOff x="2061850" y="3646175"/>
              <a:chExt cx="3280275" cy="376125"/>
            </a:xfrm>
          </p:grpSpPr>
          <p:sp>
            <p:nvSpPr>
              <p:cNvPr id="3579" name="Google Shape;3579;p10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0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0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0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0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0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0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0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0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0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0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0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0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0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93" name="Google Shape;3593;p107"/>
          <p:cNvGrpSpPr/>
          <p:nvPr/>
        </p:nvGrpSpPr>
        <p:grpSpPr>
          <a:xfrm>
            <a:off x="361112" y="135379"/>
            <a:ext cx="8650975" cy="4392425"/>
            <a:chOff x="361112" y="135379"/>
            <a:chExt cx="8650975" cy="4392425"/>
          </a:xfrm>
        </p:grpSpPr>
        <p:sp>
          <p:nvSpPr>
            <p:cNvPr id="3594" name="Google Shape;3594;p107"/>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07"/>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3596"/>
        <p:cNvGrpSpPr/>
        <p:nvPr/>
      </p:nvGrpSpPr>
      <p:grpSpPr>
        <a:xfrm>
          <a:off x="0" y="0"/>
          <a:ext cx="0" cy="0"/>
          <a:chOff x="0" y="0"/>
          <a:chExt cx="0" cy="0"/>
        </a:xfrm>
      </p:grpSpPr>
      <p:grpSp>
        <p:nvGrpSpPr>
          <p:cNvPr id="3597" name="Google Shape;3597;p108"/>
          <p:cNvGrpSpPr/>
          <p:nvPr/>
        </p:nvGrpSpPr>
        <p:grpSpPr>
          <a:xfrm>
            <a:off x="-886663" y="-750925"/>
            <a:ext cx="11077900" cy="6854550"/>
            <a:chOff x="-886663" y="-750925"/>
            <a:chExt cx="11077900" cy="6854550"/>
          </a:xfrm>
        </p:grpSpPr>
        <p:sp>
          <p:nvSpPr>
            <p:cNvPr id="3598" name="Google Shape;3598;p108"/>
            <p:cNvSpPr/>
            <p:nvPr/>
          </p:nvSpPr>
          <p:spPr>
            <a:xfrm flipH="1">
              <a:off x="-8866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08"/>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0" name="Google Shape;3600;p108"/>
          <p:cNvGrpSpPr/>
          <p:nvPr/>
        </p:nvGrpSpPr>
        <p:grpSpPr>
          <a:xfrm>
            <a:off x="-351099" y="-109335"/>
            <a:ext cx="11351786" cy="5621340"/>
            <a:chOff x="-351099" y="-109335"/>
            <a:chExt cx="11351786" cy="5621340"/>
          </a:xfrm>
        </p:grpSpPr>
        <p:sp>
          <p:nvSpPr>
            <p:cNvPr id="3601" name="Google Shape;3601;p108"/>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08"/>
            <p:cNvSpPr/>
            <p:nvPr/>
          </p:nvSpPr>
          <p:spPr>
            <a:xfrm rot="10800000" flipH="1">
              <a:off x="8167959" y="43563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3" name="Google Shape;3603;p108"/>
          <p:cNvGrpSpPr/>
          <p:nvPr/>
        </p:nvGrpSpPr>
        <p:grpSpPr>
          <a:xfrm>
            <a:off x="361112" y="135379"/>
            <a:ext cx="8650975" cy="4427625"/>
            <a:chOff x="361112" y="135379"/>
            <a:chExt cx="8650975" cy="4427625"/>
          </a:xfrm>
        </p:grpSpPr>
        <p:sp>
          <p:nvSpPr>
            <p:cNvPr id="3604" name="Google Shape;3604;p108"/>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08"/>
            <p:cNvSpPr/>
            <p:nvPr/>
          </p:nvSpPr>
          <p:spPr>
            <a:xfrm flipH="1">
              <a:off x="8658087" y="42090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6" name="Google Shape;3606;p108"/>
          <p:cNvGrpSpPr/>
          <p:nvPr/>
        </p:nvGrpSpPr>
        <p:grpSpPr>
          <a:xfrm>
            <a:off x="143497" y="135369"/>
            <a:ext cx="8106850" cy="4854536"/>
            <a:chOff x="143497" y="135369"/>
            <a:chExt cx="8106850" cy="4854536"/>
          </a:xfrm>
        </p:grpSpPr>
        <p:grpSp>
          <p:nvGrpSpPr>
            <p:cNvPr id="3607" name="Google Shape;3607;p108"/>
            <p:cNvGrpSpPr/>
            <p:nvPr/>
          </p:nvGrpSpPr>
          <p:grpSpPr>
            <a:xfrm flipH="1">
              <a:off x="143497" y="4815007"/>
              <a:ext cx="1525000" cy="174898"/>
              <a:chOff x="2061850" y="3646175"/>
              <a:chExt cx="3280275" cy="376125"/>
            </a:xfrm>
          </p:grpSpPr>
          <p:sp>
            <p:nvSpPr>
              <p:cNvPr id="3608" name="Google Shape;3608;p10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0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0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0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0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0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0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0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0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0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0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0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0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0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2" name="Google Shape;3622;p108"/>
            <p:cNvGrpSpPr/>
            <p:nvPr/>
          </p:nvGrpSpPr>
          <p:grpSpPr>
            <a:xfrm flipH="1">
              <a:off x="6725347" y="135369"/>
              <a:ext cx="1525000" cy="174898"/>
              <a:chOff x="2061850" y="3646175"/>
              <a:chExt cx="3280275" cy="376125"/>
            </a:xfrm>
          </p:grpSpPr>
          <p:sp>
            <p:nvSpPr>
              <p:cNvPr id="3623" name="Google Shape;3623;p10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0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0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0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0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0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0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0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0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0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0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0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0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0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37" name="Google Shape;3637;p10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38" name="Google Shape;3638;p108"/>
          <p:cNvSpPr txBox="1">
            <a:spLocks noGrp="1"/>
          </p:cNvSpPr>
          <p:nvPr>
            <p:ph type="subTitle" idx="1"/>
          </p:nvPr>
        </p:nvSpPr>
        <p:spPr>
          <a:xfrm>
            <a:off x="720000" y="1154575"/>
            <a:ext cx="77040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3">
  <p:cSld name="CUSTOM_4_1_1_1_1">
    <p:spTree>
      <p:nvGrpSpPr>
        <p:cNvPr id="1" name="Shape 3639"/>
        <p:cNvGrpSpPr/>
        <p:nvPr/>
      </p:nvGrpSpPr>
      <p:grpSpPr>
        <a:xfrm>
          <a:off x="0" y="0"/>
          <a:ext cx="0" cy="0"/>
          <a:chOff x="0" y="0"/>
          <a:chExt cx="0" cy="0"/>
        </a:xfrm>
      </p:grpSpPr>
      <p:sp>
        <p:nvSpPr>
          <p:cNvPr id="3640" name="Google Shape;3640;p109"/>
          <p:cNvSpPr txBox="1">
            <a:spLocks noGrp="1"/>
          </p:cNvSpPr>
          <p:nvPr>
            <p:ph type="subTitle" idx="1"/>
          </p:nvPr>
        </p:nvSpPr>
        <p:spPr>
          <a:xfrm>
            <a:off x="720000" y="1550850"/>
            <a:ext cx="37668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3641" name="Google Shape;3641;p10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42" name="Google Shape;3642;p109"/>
          <p:cNvSpPr/>
          <p:nvPr/>
        </p:nvSpPr>
        <p:spPr>
          <a:xfrm flipH="1">
            <a:off x="-1525174"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09"/>
          <p:cNvSpPr/>
          <p:nvPr/>
        </p:nvSpPr>
        <p:spPr>
          <a:xfrm flipH="1">
            <a:off x="461912" y="44238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09"/>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5" name="Google Shape;3645;p109"/>
          <p:cNvGrpSpPr/>
          <p:nvPr/>
        </p:nvGrpSpPr>
        <p:grpSpPr>
          <a:xfrm flipH="1">
            <a:off x="892097" y="135369"/>
            <a:ext cx="1525000" cy="174898"/>
            <a:chOff x="2061850" y="3646175"/>
            <a:chExt cx="3280275" cy="376125"/>
          </a:xfrm>
        </p:grpSpPr>
        <p:sp>
          <p:nvSpPr>
            <p:cNvPr id="3646" name="Google Shape;3646;p10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0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0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0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0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0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0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0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0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0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0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0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0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0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0" name="Google Shape;3660;p109"/>
          <p:cNvSpPr txBox="1">
            <a:spLocks noGrp="1"/>
          </p:cNvSpPr>
          <p:nvPr>
            <p:ph type="subTitle" idx="2"/>
          </p:nvPr>
        </p:nvSpPr>
        <p:spPr>
          <a:xfrm>
            <a:off x="4657200" y="1550850"/>
            <a:ext cx="37668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u="sng"/>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hree columns">
  <p:cSld name="CUSTOM_8">
    <p:spTree>
      <p:nvGrpSpPr>
        <p:cNvPr id="1" name="Shape 3661"/>
        <p:cNvGrpSpPr/>
        <p:nvPr/>
      </p:nvGrpSpPr>
      <p:grpSpPr>
        <a:xfrm>
          <a:off x="0" y="0"/>
          <a:ext cx="0" cy="0"/>
          <a:chOff x="0" y="0"/>
          <a:chExt cx="0" cy="0"/>
        </a:xfrm>
      </p:grpSpPr>
      <p:grpSp>
        <p:nvGrpSpPr>
          <p:cNvPr id="3662" name="Google Shape;3662;p110"/>
          <p:cNvGrpSpPr/>
          <p:nvPr/>
        </p:nvGrpSpPr>
        <p:grpSpPr>
          <a:xfrm>
            <a:off x="-1253488" y="-215950"/>
            <a:ext cx="11124250" cy="6144875"/>
            <a:chOff x="-1253488" y="-215950"/>
            <a:chExt cx="11124250" cy="6144875"/>
          </a:xfrm>
        </p:grpSpPr>
        <p:sp>
          <p:nvSpPr>
            <p:cNvPr id="3663" name="Google Shape;3663;p110"/>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0"/>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5" name="Google Shape;3665;p110"/>
          <p:cNvSpPr/>
          <p:nvPr/>
        </p:nvSpPr>
        <p:spPr>
          <a:xfrm flipH="1">
            <a:off x="-1525174"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66" name="Google Shape;3666;p110"/>
          <p:cNvGrpSpPr/>
          <p:nvPr/>
        </p:nvGrpSpPr>
        <p:grpSpPr>
          <a:xfrm>
            <a:off x="892097" y="135369"/>
            <a:ext cx="7486150" cy="4854536"/>
            <a:chOff x="892097" y="135369"/>
            <a:chExt cx="7486150" cy="4854536"/>
          </a:xfrm>
        </p:grpSpPr>
        <p:grpSp>
          <p:nvGrpSpPr>
            <p:cNvPr id="3667" name="Google Shape;3667;p110"/>
            <p:cNvGrpSpPr/>
            <p:nvPr/>
          </p:nvGrpSpPr>
          <p:grpSpPr>
            <a:xfrm flipH="1">
              <a:off x="6853247" y="4815007"/>
              <a:ext cx="1525000" cy="174898"/>
              <a:chOff x="2061850" y="3646175"/>
              <a:chExt cx="3280275" cy="376125"/>
            </a:xfrm>
          </p:grpSpPr>
          <p:sp>
            <p:nvSpPr>
              <p:cNvPr id="3668" name="Google Shape;3668;p11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1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1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1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1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1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2" name="Google Shape;3682;p110"/>
            <p:cNvGrpSpPr/>
            <p:nvPr/>
          </p:nvGrpSpPr>
          <p:grpSpPr>
            <a:xfrm flipH="1">
              <a:off x="892097" y="135369"/>
              <a:ext cx="1525000" cy="174898"/>
              <a:chOff x="2061850" y="3646175"/>
              <a:chExt cx="3280275" cy="376125"/>
            </a:xfrm>
          </p:grpSpPr>
          <p:sp>
            <p:nvSpPr>
              <p:cNvPr id="3683" name="Google Shape;3683;p11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1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1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1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1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1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1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1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97" name="Google Shape;3697;p11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98" name="Google Shape;3698;p110"/>
          <p:cNvSpPr txBox="1">
            <a:spLocks noGrp="1"/>
          </p:cNvSpPr>
          <p:nvPr>
            <p:ph type="subTitle" idx="1"/>
          </p:nvPr>
        </p:nvSpPr>
        <p:spPr>
          <a:xfrm>
            <a:off x="715100" y="1079275"/>
            <a:ext cx="7704000" cy="97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3699" name="Google Shape;3699;p110"/>
          <p:cNvSpPr txBox="1">
            <a:spLocks noGrp="1"/>
          </p:cNvSpPr>
          <p:nvPr>
            <p:ph type="subTitle" idx="2"/>
          </p:nvPr>
        </p:nvSpPr>
        <p:spPr>
          <a:xfrm>
            <a:off x="715100" y="2120180"/>
            <a:ext cx="7704000" cy="118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3700" name="Google Shape;3700;p110"/>
          <p:cNvSpPr txBox="1">
            <a:spLocks noGrp="1"/>
          </p:cNvSpPr>
          <p:nvPr>
            <p:ph type="subTitle" idx="3"/>
          </p:nvPr>
        </p:nvSpPr>
        <p:spPr>
          <a:xfrm>
            <a:off x="715100" y="3364485"/>
            <a:ext cx="7704000" cy="97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01" name="Google Shape;3701;p110"/>
          <p:cNvSpPr/>
          <p:nvPr/>
        </p:nvSpPr>
        <p:spPr>
          <a:xfrm flipH="1">
            <a:off x="461912" y="44238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3702"/>
        <p:cNvGrpSpPr/>
        <p:nvPr/>
      </p:nvGrpSpPr>
      <p:grpSpPr>
        <a:xfrm>
          <a:off x="0" y="0"/>
          <a:ext cx="0" cy="0"/>
          <a:chOff x="0" y="0"/>
          <a:chExt cx="0" cy="0"/>
        </a:xfrm>
      </p:grpSpPr>
      <p:grpSp>
        <p:nvGrpSpPr>
          <p:cNvPr id="3703" name="Google Shape;3703;p111"/>
          <p:cNvGrpSpPr/>
          <p:nvPr/>
        </p:nvGrpSpPr>
        <p:grpSpPr>
          <a:xfrm>
            <a:off x="-351099" y="-109335"/>
            <a:ext cx="11351786" cy="5586140"/>
            <a:chOff x="-351099" y="-109335"/>
            <a:chExt cx="11351786" cy="5586140"/>
          </a:xfrm>
        </p:grpSpPr>
        <p:sp>
          <p:nvSpPr>
            <p:cNvPr id="3704" name="Google Shape;3704;p111"/>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1"/>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6" name="Google Shape;3706;p11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07" name="Google Shape;3707;p111"/>
          <p:cNvSpPr txBox="1">
            <a:spLocks noGrp="1"/>
          </p:cNvSpPr>
          <p:nvPr>
            <p:ph type="subTitle" idx="1"/>
          </p:nvPr>
        </p:nvSpPr>
        <p:spPr>
          <a:xfrm>
            <a:off x="863975" y="2732225"/>
            <a:ext cx="23190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rgbClr val="191919"/>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08" name="Google Shape;3708;p111"/>
          <p:cNvSpPr txBox="1">
            <a:spLocks noGrp="1"/>
          </p:cNvSpPr>
          <p:nvPr>
            <p:ph type="subTitle" idx="2"/>
          </p:nvPr>
        </p:nvSpPr>
        <p:spPr>
          <a:xfrm>
            <a:off x="3410697" y="2732225"/>
            <a:ext cx="23226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rgbClr val="191919"/>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09" name="Google Shape;3709;p111"/>
          <p:cNvSpPr txBox="1">
            <a:spLocks noGrp="1"/>
          </p:cNvSpPr>
          <p:nvPr>
            <p:ph type="subTitle" idx="3"/>
          </p:nvPr>
        </p:nvSpPr>
        <p:spPr>
          <a:xfrm>
            <a:off x="5957425" y="2732225"/>
            <a:ext cx="23226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10" name="Google Shape;3710;p111"/>
          <p:cNvSpPr txBox="1">
            <a:spLocks noGrp="1"/>
          </p:cNvSpPr>
          <p:nvPr>
            <p:ph type="subTitle" idx="4"/>
          </p:nvPr>
        </p:nvSpPr>
        <p:spPr>
          <a:xfrm>
            <a:off x="863975"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11" name="Google Shape;3711;p111"/>
          <p:cNvSpPr txBox="1">
            <a:spLocks noGrp="1"/>
          </p:cNvSpPr>
          <p:nvPr>
            <p:ph type="subTitle" idx="5"/>
          </p:nvPr>
        </p:nvSpPr>
        <p:spPr>
          <a:xfrm>
            <a:off x="3410697"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712" name="Google Shape;3712;p111"/>
          <p:cNvSpPr txBox="1">
            <a:spLocks noGrp="1"/>
          </p:cNvSpPr>
          <p:nvPr>
            <p:ph type="subTitle" idx="6"/>
          </p:nvPr>
        </p:nvSpPr>
        <p:spPr>
          <a:xfrm>
            <a:off x="5957425"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713" name="Google Shape;3713;p111"/>
          <p:cNvGrpSpPr/>
          <p:nvPr/>
        </p:nvGrpSpPr>
        <p:grpSpPr>
          <a:xfrm>
            <a:off x="-711963" y="-550325"/>
            <a:ext cx="10903200" cy="6479250"/>
            <a:chOff x="-711963" y="-550325"/>
            <a:chExt cx="10903200" cy="6479250"/>
          </a:xfrm>
        </p:grpSpPr>
        <p:sp>
          <p:nvSpPr>
            <p:cNvPr id="3714" name="Google Shape;3714;p111"/>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1"/>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6" name="Google Shape;3716;p111"/>
          <p:cNvGrpSpPr/>
          <p:nvPr/>
        </p:nvGrpSpPr>
        <p:grpSpPr>
          <a:xfrm>
            <a:off x="143497" y="135369"/>
            <a:ext cx="8106850" cy="4854536"/>
            <a:chOff x="143497" y="135369"/>
            <a:chExt cx="8106850" cy="4854536"/>
          </a:xfrm>
        </p:grpSpPr>
        <p:grpSp>
          <p:nvGrpSpPr>
            <p:cNvPr id="3717" name="Google Shape;3717;p111"/>
            <p:cNvGrpSpPr/>
            <p:nvPr/>
          </p:nvGrpSpPr>
          <p:grpSpPr>
            <a:xfrm flipH="1">
              <a:off x="143497" y="4815007"/>
              <a:ext cx="1525000" cy="174898"/>
              <a:chOff x="2061850" y="3646175"/>
              <a:chExt cx="3280275" cy="376125"/>
            </a:xfrm>
          </p:grpSpPr>
          <p:sp>
            <p:nvSpPr>
              <p:cNvPr id="3718" name="Google Shape;3718;p11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2" name="Google Shape;3732;p111"/>
            <p:cNvGrpSpPr/>
            <p:nvPr/>
          </p:nvGrpSpPr>
          <p:grpSpPr>
            <a:xfrm flipH="1">
              <a:off x="6725347" y="135369"/>
              <a:ext cx="1525000" cy="174898"/>
              <a:chOff x="2061850" y="3646175"/>
              <a:chExt cx="3280275" cy="376125"/>
            </a:xfrm>
          </p:grpSpPr>
          <p:sp>
            <p:nvSpPr>
              <p:cNvPr id="3733" name="Google Shape;3733;p11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1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1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1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1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47" name="Google Shape;3747;p111"/>
          <p:cNvGrpSpPr/>
          <p:nvPr/>
        </p:nvGrpSpPr>
        <p:grpSpPr>
          <a:xfrm>
            <a:off x="361112" y="135379"/>
            <a:ext cx="8650975" cy="4392425"/>
            <a:chOff x="361112" y="135379"/>
            <a:chExt cx="8650975" cy="4392425"/>
          </a:xfrm>
        </p:grpSpPr>
        <p:sp>
          <p:nvSpPr>
            <p:cNvPr id="3748" name="Google Shape;3748;p111"/>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1"/>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750"/>
        <p:cNvGrpSpPr/>
        <p:nvPr/>
      </p:nvGrpSpPr>
      <p:grpSpPr>
        <a:xfrm>
          <a:off x="0" y="0"/>
          <a:ext cx="0" cy="0"/>
          <a:chOff x="0" y="0"/>
          <a:chExt cx="0" cy="0"/>
        </a:xfrm>
      </p:grpSpPr>
      <p:grpSp>
        <p:nvGrpSpPr>
          <p:cNvPr id="3751" name="Google Shape;3751;p112"/>
          <p:cNvGrpSpPr/>
          <p:nvPr/>
        </p:nvGrpSpPr>
        <p:grpSpPr>
          <a:xfrm>
            <a:off x="-1253488" y="-215950"/>
            <a:ext cx="11124250" cy="6144875"/>
            <a:chOff x="-1253488" y="-215950"/>
            <a:chExt cx="11124250" cy="6144875"/>
          </a:xfrm>
        </p:grpSpPr>
        <p:sp>
          <p:nvSpPr>
            <p:cNvPr id="3752" name="Google Shape;3752;p112"/>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2"/>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4" name="Google Shape;3754;p11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5" name="Google Shape;3755;p112"/>
          <p:cNvSpPr txBox="1">
            <a:spLocks noGrp="1"/>
          </p:cNvSpPr>
          <p:nvPr>
            <p:ph type="subTitle" idx="1"/>
          </p:nvPr>
        </p:nvSpPr>
        <p:spPr>
          <a:xfrm>
            <a:off x="1359300" y="1361700"/>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756" name="Google Shape;3756;p112"/>
          <p:cNvSpPr txBox="1">
            <a:spLocks noGrp="1"/>
          </p:cNvSpPr>
          <p:nvPr>
            <p:ph type="subTitle" idx="2"/>
          </p:nvPr>
        </p:nvSpPr>
        <p:spPr>
          <a:xfrm>
            <a:off x="1359300" y="1756175"/>
            <a:ext cx="29472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57" name="Google Shape;3757;p112"/>
          <p:cNvSpPr txBox="1">
            <a:spLocks noGrp="1"/>
          </p:cNvSpPr>
          <p:nvPr>
            <p:ph type="subTitle" idx="3"/>
          </p:nvPr>
        </p:nvSpPr>
        <p:spPr>
          <a:xfrm>
            <a:off x="5181237" y="1756167"/>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58" name="Google Shape;3758;p112"/>
          <p:cNvSpPr txBox="1">
            <a:spLocks noGrp="1"/>
          </p:cNvSpPr>
          <p:nvPr>
            <p:ph type="subTitle" idx="4"/>
          </p:nvPr>
        </p:nvSpPr>
        <p:spPr>
          <a:xfrm>
            <a:off x="1359301" y="3275900"/>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59" name="Google Shape;3759;p112"/>
          <p:cNvSpPr txBox="1">
            <a:spLocks noGrp="1"/>
          </p:cNvSpPr>
          <p:nvPr>
            <p:ph type="subTitle" idx="5"/>
          </p:nvPr>
        </p:nvSpPr>
        <p:spPr>
          <a:xfrm>
            <a:off x="5181239" y="3275900"/>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60" name="Google Shape;3760;p112"/>
          <p:cNvSpPr txBox="1">
            <a:spLocks noGrp="1"/>
          </p:cNvSpPr>
          <p:nvPr>
            <p:ph type="subTitle" idx="6"/>
          </p:nvPr>
        </p:nvSpPr>
        <p:spPr>
          <a:xfrm>
            <a:off x="1359300" y="2881433"/>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761" name="Google Shape;3761;p112"/>
          <p:cNvSpPr txBox="1">
            <a:spLocks noGrp="1"/>
          </p:cNvSpPr>
          <p:nvPr>
            <p:ph type="subTitle" idx="7"/>
          </p:nvPr>
        </p:nvSpPr>
        <p:spPr>
          <a:xfrm>
            <a:off x="5181237" y="1361700"/>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762" name="Google Shape;3762;p112"/>
          <p:cNvSpPr txBox="1">
            <a:spLocks noGrp="1"/>
          </p:cNvSpPr>
          <p:nvPr>
            <p:ph type="subTitle" idx="8"/>
          </p:nvPr>
        </p:nvSpPr>
        <p:spPr>
          <a:xfrm>
            <a:off x="5181237" y="2881433"/>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3763" name="Google Shape;3763;p112"/>
          <p:cNvGrpSpPr/>
          <p:nvPr/>
        </p:nvGrpSpPr>
        <p:grpSpPr>
          <a:xfrm>
            <a:off x="892097" y="135369"/>
            <a:ext cx="7486150" cy="4854536"/>
            <a:chOff x="892097" y="135369"/>
            <a:chExt cx="7486150" cy="4854536"/>
          </a:xfrm>
        </p:grpSpPr>
        <p:grpSp>
          <p:nvGrpSpPr>
            <p:cNvPr id="3764" name="Google Shape;3764;p112"/>
            <p:cNvGrpSpPr/>
            <p:nvPr/>
          </p:nvGrpSpPr>
          <p:grpSpPr>
            <a:xfrm flipH="1">
              <a:off x="6853247" y="4815007"/>
              <a:ext cx="1525000" cy="174898"/>
              <a:chOff x="2061850" y="3646175"/>
              <a:chExt cx="3280275" cy="376125"/>
            </a:xfrm>
          </p:grpSpPr>
          <p:sp>
            <p:nvSpPr>
              <p:cNvPr id="3765" name="Google Shape;3765;p11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1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1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1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9" name="Google Shape;3779;p112"/>
            <p:cNvGrpSpPr/>
            <p:nvPr/>
          </p:nvGrpSpPr>
          <p:grpSpPr>
            <a:xfrm flipH="1">
              <a:off x="892097" y="135369"/>
              <a:ext cx="1525000" cy="174898"/>
              <a:chOff x="2061850" y="3646175"/>
              <a:chExt cx="3280275" cy="376125"/>
            </a:xfrm>
          </p:grpSpPr>
          <p:sp>
            <p:nvSpPr>
              <p:cNvPr id="3780" name="Google Shape;3780;p11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1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1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1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1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94" name="Google Shape;3794;p112"/>
          <p:cNvSpPr/>
          <p:nvPr/>
        </p:nvSpPr>
        <p:spPr>
          <a:xfrm flipH="1">
            <a:off x="-1525174" y="441897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2"/>
          <p:cNvSpPr/>
          <p:nvPr/>
        </p:nvSpPr>
        <p:spPr>
          <a:xfrm flipH="1">
            <a:off x="538112" y="466851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796"/>
        <p:cNvGrpSpPr/>
        <p:nvPr/>
      </p:nvGrpSpPr>
      <p:grpSpPr>
        <a:xfrm>
          <a:off x="0" y="0"/>
          <a:ext cx="0" cy="0"/>
          <a:chOff x="0" y="0"/>
          <a:chExt cx="0" cy="0"/>
        </a:xfrm>
      </p:grpSpPr>
      <p:grpSp>
        <p:nvGrpSpPr>
          <p:cNvPr id="3797" name="Google Shape;3797;p113"/>
          <p:cNvGrpSpPr/>
          <p:nvPr/>
        </p:nvGrpSpPr>
        <p:grpSpPr>
          <a:xfrm>
            <a:off x="-711963" y="-550325"/>
            <a:ext cx="10903200" cy="6653950"/>
            <a:chOff x="-711963" y="-550325"/>
            <a:chExt cx="10903200" cy="6653950"/>
          </a:xfrm>
        </p:grpSpPr>
        <p:sp>
          <p:nvSpPr>
            <p:cNvPr id="3798" name="Google Shape;3798;p113"/>
            <p:cNvSpPr/>
            <p:nvPr/>
          </p:nvSpPr>
          <p:spPr>
            <a:xfrm flipH="1">
              <a:off x="-7119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13"/>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0" name="Google Shape;3800;p1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01" name="Google Shape;3801;p113"/>
          <p:cNvSpPr txBox="1">
            <a:spLocks noGrp="1"/>
          </p:cNvSpPr>
          <p:nvPr>
            <p:ph type="subTitle" idx="1"/>
          </p:nvPr>
        </p:nvSpPr>
        <p:spPr>
          <a:xfrm>
            <a:off x="1184725" y="1745092"/>
            <a:ext cx="1978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2" name="Google Shape;3802;p113"/>
          <p:cNvSpPr txBox="1">
            <a:spLocks noGrp="1"/>
          </p:cNvSpPr>
          <p:nvPr>
            <p:ph type="subTitle" idx="2"/>
          </p:nvPr>
        </p:nvSpPr>
        <p:spPr>
          <a:xfrm>
            <a:off x="3811361" y="1745102"/>
            <a:ext cx="1975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3" name="Google Shape;3803;p113"/>
          <p:cNvSpPr txBox="1">
            <a:spLocks noGrp="1"/>
          </p:cNvSpPr>
          <p:nvPr>
            <p:ph type="subTitle" idx="3"/>
          </p:nvPr>
        </p:nvSpPr>
        <p:spPr>
          <a:xfrm>
            <a:off x="1184713"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4" name="Google Shape;3804;p113"/>
          <p:cNvSpPr txBox="1">
            <a:spLocks noGrp="1"/>
          </p:cNvSpPr>
          <p:nvPr>
            <p:ph type="subTitle" idx="4"/>
          </p:nvPr>
        </p:nvSpPr>
        <p:spPr>
          <a:xfrm>
            <a:off x="3811361"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5" name="Google Shape;3805;p113"/>
          <p:cNvSpPr txBox="1">
            <a:spLocks noGrp="1"/>
          </p:cNvSpPr>
          <p:nvPr>
            <p:ph type="subTitle" idx="5"/>
          </p:nvPr>
        </p:nvSpPr>
        <p:spPr>
          <a:xfrm>
            <a:off x="6445806" y="1745102"/>
            <a:ext cx="1975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6" name="Google Shape;3806;p113"/>
          <p:cNvSpPr txBox="1">
            <a:spLocks noGrp="1"/>
          </p:cNvSpPr>
          <p:nvPr>
            <p:ph type="subTitle" idx="6"/>
          </p:nvPr>
        </p:nvSpPr>
        <p:spPr>
          <a:xfrm>
            <a:off x="6445809"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7" name="Google Shape;3807;p113"/>
          <p:cNvSpPr txBox="1">
            <a:spLocks noGrp="1"/>
          </p:cNvSpPr>
          <p:nvPr>
            <p:ph type="subTitle" idx="7"/>
          </p:nvPr>
        </p:nvSpPr>
        <p:spPr>
          <a:xfrm>
            <a:off x="1184713"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08" name="Google Shape;3808;p113"/>
          <p:cNvSpPr txBox="1">
            <a:spLocks noGrp="1"/>
          </p:cNvSpPr>
          <p:nvPr>
            <p:ph type="subTitle" idx="8"/>
          </p:nvPr>
        </p:nvSpPr>
        <p:spPr>
          <a:xfrm>
            <a:off x="3811361"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09" name="Google Shape;3809;p113"/>
          <p:cNvSpPr txBox="1">
            <a:spLocks noGrp="1"/>
          </p:cNvSpPr>
          <p:nvPr>
            <p:ph type="subTitle" idx="9"/>
          </p:nvPr>
        </p:nvSpPr>
        <p:spPr>
          <a:xfrm>
            <a:off x="6445809"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10" name="Google Shape;3810;p113"/>
          <p:cNvSpPr txBox="1">
            <a:spLocks noGrp="1"/>
          </p:cNvSpPr>
          <p:nvPr>
            <p:ph type="subTitle" idx="13"/>
          </p:nvPr>
        </p:nvSpPr>
        <p:spPr>
          <a:xfrm>
            <a:off x="1184713" y="3077327"/>
            <a:ext cx="1975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11" name="Google Shape;3811;p113"/>
          <p:cNvSpPr txBox="1">
            <a:spLocks noGrp="1"/>
          </p:cNvSpPr>
          <p:nvPr>
            <p:ph type="subTitle" idx="14"/>
          </p:nvPr>
        </p:nvSpPr>
        <p:spPr>
          <a:xfrm>
            <a:off x="3811361" y="3077327"/>
            <a:ext cx="1975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12" name="Google Shape;3812;p113"/>
          <p:cNvSpPr txBox="1">
            <a:spLocks noGrp="1"/>
          </p:cNvSpPr>
          <p:nvPr>
            <p:ph type="subTitle" idx="15"/>
          </p:nvPr>
        </p:nvSpPr>
        <p:spPr>
          <a:xfrm>
            <a:off x="6445809" y="3077327"/>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813" name="Google Shape;3813;p113"/>
          <p:cNvGrpSpPr/>
          <p:nvPr/>
        </p:nvGrpSpPr>
        <p:grpSpPr>
          <a:xfrm>
            <a:off x="-351099" y="-109335"/>
            <a:ext cx="11351786" cy="5586140"/>
            <a:chOff x="-351099" y="-109335"/>
            <a:chExt cx="11351786" cy="5586140"/>
          </a:xfrm>
        </p:grpSpPr>
        <p:sp>
          <p:nvSpPr>
            <p:cNvPr id="3814" name="Google Shape;3814;p113"/>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13"/>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6" name="Google Shape;3816;p113"/>
          <p:cNvGrpSpPr/>
          <p:nvPr/>
        </p:nvGrpSpPr>
        <p:grpSpPr>
          <a:xfrm>
            <a:off x="361112" y="135379"/>
            <a:ext cx="8650975" cy="4392425"/>
            <a:chOff x="361112" y="135379"/>
            <a:chExt cx="8650975" cy="4392425"/>
          </a:xfrm>
        </p:grpSpPr>
        <p:sp>
          <p:nvSpPr>
            <p:cNvPr id="3817" name="Google Shape;3817;p113"/>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13"/>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9" name="Google Shape;3819;p113"/>
          <p:cNvGrpSpPr/>
          <p:nvPr/>
        </p:nvGrpSpPr>
        <p:grpSpPr>
          <a:xfrm>
            <a:off x="143497" y="135369"/>
            <a:ext cx="8106850" cy="4854536"/>
            <a:chOff x="143497" y="135369"/>
            <a:chExt cx="8106850" cy="4854536"/>
          </a:xfrm>
        </p:grpSpPr>
        <p:grpSp>
          <p:nvGrpSpPr>
            <p:cNvPr id="3820" name="Google Shape;3820;p113"/>
            <p:cNvGrpSpPr/>
            <p:nvPr/>
          </p:nvGrpSpPr>
          <p:grpSpPr>
            <a:xfrm flipH="1">
              <a:off x="143497" y="4815007"/>
              <a:ext cx="1525000" cy="174898"/>
              <a:chOff x="2061850" y="3646175"/>
              <a:chExt cx="3280275" cy="376125"/>
            </a:xfrm>
          </p:grpSpPr>
          <p:sp>
            <p:nvSpPr>
              <p:cNvPr id="3821" name="Google Shape;3821;p11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1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1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1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1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1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1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1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1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5" name="Google Shape;3835;p113"/>
            <p:cNvGrpSpPr/>
            <p:nvPr/>
          </p:nvGrpSpPr>
          <p:grpSpPr>
            <a:xfrm flipH="1">
              <a:off x="6725347" y="135369"/>
              <a:ext cx="1525000" cy="174898"/>
              <a:chOff x="2061850" y="3646175"/>
              <a:chExt cx="3280275" cy="376125"/>
            </a:xfrm>
          </p:grpSpPr>
          <p:sp>
            <p:nvSpPr>
              <p:cNvPr id="3836" name="Google Shape;3836;p11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1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1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1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1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1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1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1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1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3850"/>
        <p:cNvGrpSpPr/>
        <p:nvPr/>
      </p:nvGrpSpPr>
      <p:grpSpPr>
        <a:xfrm>
          <a:off x="0" y="0"/>
          <a:ext cx="0" cy="0"/>
          <a:chOff x="0" y="0"/>
          <a:chExt cx="0" cy="0"/>
        </a:xfrm>
      </p:grpSpPr>
      <p:sp>
        <p:nvSpPr>
          <p:cNvPr id="3851" name="Google Shape;3851;p114"/>
          <p:cNvSpPr txBox="1">
            <a:spLocks noGrp="1"/>
          </p:cNvSpPr>
          <p:nvPr>
            <p:ph type="ctrTitle"/>
          </p:nvPr>
        </p:nvSpPr>
        <p:spPr>
          <a:xfrm>
            <a:off x="1095975" y="731550"/>
            <a:ext cx="3272400" cy="9060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852" name="Google Shape;3852;p114"/>
          <p:cNvSpPr txBox="1">
            <a:spLocks noGrp="1"/>
          </p:cNvSpPr>
          <p:nvPr>
            <p:ph type="subTitle" idx="1"/>
          </p:nvPr>
        </p:nvSpPr>
        <p:spPr>
          <a:xfrm>
            <a:off x="1095975" y="1674350"/>
            <a:ext cx="3272400" cy="108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853" name="Google Shape;3853;p114"/>
          <p:cNvSpPr/>
          <p:nvPr/>
        </p:nvSpPr>
        <p:spPr>
          <a:xfrm flipH="1">
            <a:off x="-1191813" y="447962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4"/>
          <p:cNvSpPr/>
          <p:nvPr/>
        </p:nvSpPr>
        <p:spPr>
          <a:xfrm flipH="1">
            <a:off x="516598" y="4317763"/>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4"/>
          <p:cNvSpPr/>
          <p:nvPr/>
        </p:nvSpPr>
        <p:spPr>
          <a:xfrm>
            <a:off x="-1299062" y="113900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6" name="Google Shape;3856;p114"/>
          <p:cNvGrpSpPr/>
          <p:nvPr/>
        </p:nvGrpSpPr>
        <p:grpSpPr>
          <a:xfrm>
            <a:off x="229661" y="219269"/>
            <a:ext cx="9062054" cy="4741256"/>
            <a:chOff x="229661" y="219269"/>
            <a:chExt cx="9062054" cy="4741256"/>
          </a:xfrm>
        </p:grpSpPr>
        <p:grpSp>
          <p:nvGrpSpPr>
            <p:cNvPr id="3857" name="Google Shape;3857;p114"/>
            <p:cNvGrpSpPr/>
            <p:nvPr/>
          </p:nvGrpSpPr>
          <p:grpSpPr>
            <a:xfrm>
              <a:off x="7766715" y="4785627"/>
              <a:ext cx="1525000" cy="174898"/>
              <a:chOff x="2061850" y="3646175"/>
              <a:chExt cx="3280275" cy="376125"/>
            </a:xfrm>
          </p:grpSpPr>
          <p:sp>
            <p:nvSpPr>
              <p:cNvPr id="3858" name="Google Shape;3858;p11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1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1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1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1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1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2" name="Google Shape;3872;p114"/>
            <p:cNvGrpSpPr/>
            <p:nvPr/>
          </p:nvGrpSpPr>
          <p:grpSpPr>
            <a:xfrm>
              <a:off x="229661" y="219269"/>
              <a:ext cx="1525000" cy="174898"/>
              <a:chOff x="2061850" y="3646175"/>
              <a:chExt cx="3280275" cy="376125"/>
            </a:xfrm>
          </p:grpSpPr>
          <p:sp>
            <p:nvSpPr>
              <p:cNvPr id="3873" name="Google Shape;3873;p11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1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1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1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1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1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1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1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1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87" name="Google Shape;3887;p114"/>
          <p:cNvSpPr txBox="1"/>
          <p:nvPr/>
        </p:nvSpPr>
        <p:spPr>
          <a:xfrm>
            <a:off x="4774425" y="3447463"/>
            <a:ext cx="3273600" cy="647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a:solidFill>
                  <a:schemeClr val="dk1"/>
                </a:solidFill>
                <a:latin typeface="Source Sans Pro"/>
                <a:ea typeface="Source Sans Pro"/>
                <a:cs typeface="Source Sans Pro"/>
                <a:sym typeface="Source Sans Pro"/>
              </a:rPr>
              <a:t>CREDITS: This presentation template was created by </a:t>
            </a:r>
            <a:r>
              <a:rPr lang="en" sz="1000" b="1" u="sng">
                <a:solidFill>
                  <a:schemeClr val="dk1"/>
                </a:solid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Slidesgo</a:t>
            </a:r>
            <a:r>
              <a:rPr lang="en" sz="1000" u="sng">
                <a:solidFill>
                  <a:schemeClr val="dk1"/>
                </a:solidFill>
                <a:latin typeface="Source Sans Pro"/>
                <a:ea typeface="Source Sans Pro"/>
                <a:cs typeface="Source Sans Pro"/>
                <a:sym typeface="Source Sans Pro"/>
              </a:rPr>
              <a:t>,</a:t>
            </a:r>
            <a:r>
              <a:rPr lang="en" sz="1000">
                <a:solidFill>
                  <a:schemeClr val="dk1"/>
                </a:solidFill>
                <a:latin typeface="Source Sans Pro"/>
                <a:ea typeface="Source Sans Pro"/>
                <a:cs typeface="Source Sans Pro"/>
                <a:sym typeface="Source Sans Pro"/>
              </a:rPr>
              <a:t> and includes icons by </a:t>
            </a:r>
            <a:r>
              <a:rPr lang="en" sz="1000" b="1" u="sng">
                <a:solidFill>
                  <a:schemeClr val="dk1"/>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Flaticon</a:t>
            </a:r>
            <a:r>
              <a:rPr lang="en" sz="1000" b="1">
                <a:solidFill>
                  <a:schemeClr val="dk1"/>
                </a:solidFill>
                <a:latin typeface="Source Sans Pro"/>
                <a:ea typeface="Source Sans Pro"/>
                <a:cs typeface="Source Sans Pro"/>
                <a:sym typeface="Source Sans Pro"/>
              </a:rPr>
              <a:t> </a:t>
            </a:r>
            <a:r>
              <a:rPr lang="en" sz="1000">
                <a:solidFill>
                  <a:schemeClr val="dk1"/>
                </a:solidFill>
                <a:latin typeface="Source Sans Pro"/>
                <a:ea typeface="Source Sans Pro"/>
                <a:cs typeface="Source Sans Pro"/>
                <a:sym typeface="Source Sans Pro"/>
              </a:rPr>
              <a:t>and infographics &amp; images by </a:t>
            </a:r>
            <a:r>
              <a:rPr lang="en" sz="1000" b="1" u="sng">
                <a:solidFill>
                  <a:schemeClr val="dk1"/>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Freepik</a:t>
            </a:r>
            <a:endParaRPr sz="1000" b="1" u="sng">
              <a:solidFill>
                <a:schemeClr val="dk1"/>
              </a:solidFill>
              <a:highlight>
                <a:srgbClr val="DFDEFC"/>
              </a:highlight>
              <a:latin typeface="Source Sans Pro"/>
              <a:ea typeface="Source Sans Pro"/>
              <a:cs typeface="Source Sans Pro"/>
              <a:sym typeface="Source Sans Pr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888"/>
        <p:cNvGrpSpPr/>
        <p:nvPr/>
      </p:nvGrpSpPr>
      <p:grpSpPr>
        <a:xfrm>
          <a:off x="0" y="0"/>
          <a:ext cx="0" cy="0"/>
          <a:chOff x="0" y="0"/>
          <a:chExt cx="0" cy="0"/>
        </a:xfrm>
      </p:grpSpPr>
      <p:grpSp>
        <p:nvGrpSpPr>
          <p:cNvPr id="3889" name="Google Shape;3889;p115"/>
          <p:cNvGrpSpPr/>
          <p:nvPr/>
        </p:nvGrpSpPr>
        <p:grpSpPr>
          <a:xfrm>
            <a:off x="-1268550" y="978775"/>
            <a:ext cx="11031100" cy="4581550"/>
            <a:chOff x="-1268550" y="1335175"/>
            <a:chExt cx="11031100" cy="4581550"/>
          </a:xfrm>
        </p:grpSpPr>
        <p:sp>
          <p:nvSpPr>
            <p:cNvPr id="3890" name="Google Shape;3890;p115"/>
            <p:cNvSpPr/>
            <p:nvPr/>
          </p:nvSpPr>
          <p:spPr>
            <a:xfrm>
              <a:off x="8059750" y="4213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15"/>
            <p:cNvSpPr/>
            <p:nvPr/>
          </p:nvSpPr>
          <p:spPr>
            <a:xfrm>
              <a:off x="-1268550" y="133517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15"/>
          <p:cNvGrpSpPr/>
          <p:nvPr/>
        </p:nvGrpSpPr>
        <p:grpSpPr>
          <a:xfrm>
            <a:off x="715090" y="183944"/>
            <a:ext cx="7818525" cy="4512011"/>
            <a:chOff x="715090" y="183944"/>
            <a:chExt cx="7818525" cy="4512011"/>
          </a:xfrm>
        </p:grpSpPr>
        <p:grpSp>
          <p:nvGrpSpPr>
            <p:cNvPr id="3893" name="Google Shape;3893;p115"/>
            <p:cNvGrpSpPr/>
            <p:nvPr/>
          </p:nvGrpSpPr>
          <p:grpSpPr>
            <a:xfrm>
              <a:off x="7008615" y="4521057"/>
              <a:ext cx="1525000" cy="174898"/>
              <a:chOff x="2061850" y="3646175"/>
              <a:chExt cx="3280275" cy="376125"/>
            </a:xfrm>
          </p:grpSpPr>
          <p:sp>
            <p:nvSpPr>
              <p:cNvPr id="3894" name="Google Shape;3894;p11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1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1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1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1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1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1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1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1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1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1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1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1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1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8" name="Google Shape;3908;p115"/>
            <p:cNvGrpSpPr/>
            <p:nvPr/>
          </p:nvGrpSpPr>
          <p:grpSpPr>
            <a:xfrm>
              <a:off x="715090" y="183944"/>
              <a:ext cx="1525000" cy="174898"/>
              <a:chOff x="2061850" y="3646175"/>
              <a:chExt cx="3280275" cy="376125"/>
            </a:xfrm>
          </p:grpSpPr>
          <p:sp>
            <p:nvSpPr>
              <p:cNvPr id="3909" name="Google Shape;3909;p11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1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1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1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1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1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1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1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1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1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1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1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1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1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23" name="Google Shape;3923;p115"/>
          <p:cNvGrpSpPr/>
          <p:nvPr/>
        </p:nvGrpSpPr>
        <p:grpSpPr>
          <a:xfrm>
            <a:off x="-1231516" y="-94101"/>
            <a:ext cx="10878003" cy="5487031"/>
            <a:chOff x="-1231516" y="-94101"/>
            <a:chExt cx="10878003" cy="5487031"/>
          </a:xfrm>
        </p:grpSpPr>
        <p:sp>
          <p:nvSpPr>
            <p:cNvPr id="3924" name="Google Shape;3924;p115"/>
            <p:cNvSpPr/>
            <p:nvPr/>
          </p:nvSpPr>
          <p:spPr>
            <a:xfrm>
              <a:off x="6503353" y="-94101"/>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15"/>
            <p:cNvSpPr/>
            <p:nvPr/>
          </p:nvSpPr>
          <p:spPr>
            <a:xfrm rot="10800000">
              <a:off x="-1231516" y="4237300"/>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6" name="Google Shape;3926;p115"/>
          <p:cNvGrpSpPr/>
          <p:nvPr/>
        </p:nvGrpSpPr>
        <p:grpSpPr>
          <a:xfrm>
            <a:off x="538100" y="142497"/>
            <a:ext cx="8067800" cy="4308100"/>
            <a:chOff x="538100" y="142497"/>
            <a:chExt cx="8067800" cy="4308100"/>
          </a:xfrm>
        </p:grpSpPr>
        <p:sp>
          <p:nvSpPr>
            <p:cNvPr id="3927" name="Google Shape;3927;p115"/>
            <p:cNvSpPr/>
            <p:nvPr/>
          </p:nvSpPr>
          <p:spPr>
            <a:xfrm>
              <a:off x="8251900" y="14249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15"/>
            <p:cNvSpPr/>
            <p:nvPr/>
          </p:nvSpPr>
          <p:spPr>
            <a:xfrm>
              <a:off x="538100" y="4096597"/>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929"/>
        <p:cNvGrpSpPr/>
        <p:nvPr/>
      </p:nvGrpSpPr>
      <p:grpSpPr>
        <a:xfrm>
          <a:off x="0" y="0"/>
          <a:ext cx="0" cy="0"/>
          <a:chOff x="0" y="0"/>
          <a:chExt cx="0" cy="0"/>
        </a:xfrm>
      </p:grpSpPr>
      <p:grpSp>
        <p:nvGrpSpPr>
          <p:cNvPr id="3930" name="Google Shape;3930;p116"/>
          <p:cNvGrpSpPr/>
          <p:nvPr/>
        </p:nvGrpSpPr>
        <p:grpSpPr>
          <a:xfrm>
            <a:off x="-958600" y="657275"/>
            <a:ext cx="11343800" cy="3889725"/>
            <a:chOff x="-882400" y="657275"/>
            <a:chExt cx="11343800" cy="3889725"/>
          </a:xfrm>
        </p:grpSpPr>
        <p:sp>
          <p:nvSpPr>
            <p:cNvPr id="3931" name="Google Shape;3931;p116"/>
            <p:cNvSpPr/>
            <p:nvPr/>
          </p:nvSpPr>
          <p:spPr>
            <a:xfrm flipH="1">
              <a:off x="-882400" y="284420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16"/>
            <p:cNvSpPr/>
            <p:nvPr/>
          </p:nvSpPr>
          <p:spPr>
            <a:xfrm flipH="1">
              <a:off x="8486200" y="65727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3" name="Google Shape;3933;p116"/>
          <p:cNvGrpSpPr/>
          <p:nvPr/>
        </p:nvGrpSpPr>
        <p:grpSpPr>
          <a:xfrm>
            <a:off x="-464122" y="132749"/>
            <a:ext cx="10493408" cy="5155356"/>
            <a:chOff x="-464122" y="132749"/>
            <a:chExt cx="10493408" cy="5155356"/>
          </a:xfrm>
        </p:grpSpPr>
        <p:sp>
          <p:nvSpPr>
            <p:cNvPr id="3934" name="Google Shape;3934;p116"/>
            <p:cNvSpPr/>
            <p:nvPr/>
          </p:nvSpPr>
          <p:spPr>
            <a:xfrm flipH="1">
              <a:off x="-464122" y="132749"/>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16"/>
            <p:cNvSpPr/>
            <p:nvPr/>
          </p:nvSpPr>
          <p:spPr>
            <a:xfrm rot="10800000" flipH="1">
              <a:off x="7196559" y="41324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6" name="Google Shape;3936;p116"/>
          <p:cNvGrpSpPr/>
          <p:nvPr/>
        </p:nvGrpSpPr>
        <p:grpSpPr>
          <a:xfrm>
            <a:off x="49665" y="132744"/>
            <a:ext cx="9314776" cy="3880911"/>
            <a:chOff x="125865" y="132744"/>
            <a:chExt cx="9314776" cy="3880911"/>
          </a:xfrm>
        </p:grpSpPr>
        <p:grpSp>
          <p:nvGrpSpPr>
            <p:cNvPr id="3937" name="Google Shape;3937;p116"/>
            <p:cNvGrpSpPr/>
            <p:nvPr/>
          </p:nvGrpSpPr>
          <p:grpSpPr>
            <a:xfrm>
              <a:off x="7915640" y="132744"/>
              <a:ext cx="1525000" cy="174898"/>
              <a:chOff x="2061850" y="3646175"/>
              <a:chExt cx="3280275" cy="376125"/>
            </a:xfrm>
          </p:grpSpPr>
          <p:sp>
            <p:nvSpPr>
              <p:cNvPr id="3938" name="Google Shape;3938;p11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1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1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1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1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1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1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1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1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1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1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1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1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1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2" name="Google Shape;3952;p116"/>
            <p:cNvGrpSpPr/>
            <p:nvPr/>
          </p:nvGrpSpPr>
          <p:grpSpPr>
            <a:xfrm>
              <a:off x="125865" y="3838757"/>
              <a:ext cx="1525000" cy="174898"/>
              <a:chOff x="-85926" y="3646175"/>
              <a:chExt cx="3280275" cy="376125"/>
            </a:xfrm>
          </p:grpSpPr>
          <p:sp>
            <p:nvSpPr>
              <p:cNvPr id="3953" name="Google Shape;3953;p116"/>
              <p:cNvSpPr/>
              <p:nvPr/>
            </p:nvSpPr>
            <p:spPr>
              <a:xfrm>
                <a:off x="2863424"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16"/>
              <p:cNvSpPr/>
              <p:nvPr/>
            </p:nvSpPr>
            <p:spPr>
              <a:xfrm>
                <a:off x="2371874"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16"/>
              <p:cNvSpPr/>
              <p:nvPr/>
            </p:nvSpPr>
            <p:spPr>
              <a:xfrm>
                <a:off x="1880299"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16"/>
              <p:cNvSpPr/>
              <p:nvPr/>
            </p:nvSpPr>
            <p:spPr>
              <a:xfrm>
                <a:off x="1388749"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16"/>
              <p:cNvSpPr/>
              <p:nvPr/>
            </p:nvSpPr>
            <p:spPr>
              <a:xfrm>
                <a:off x="897149"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16"/>
              <p:cNvSpPr/>
              <p:nvPr/>
            </p:nvSpPr>
            <p:spPr>
              <a:xfrm>
                <a:off x="405624"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16"/>
              <p:cNvSpPr/>
              <p:nvPr/>
            </p:nvSpPr>
            <p:spPr>
              <a:xfrm>
                <a:off x="-85926"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16"/>
              <p:cNvSpPr/>
              <p:nvPr/>
            </p:nvSpPr>
            <p:spPr>
              <a:xfrm>
                <a:off x="3071924"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16"/>
              <p:cNvSpPr/>
              <p:nvPr/>
            </p:nvSpPr>
            <p:spPr>
              <a:xfrm>
                <a:off x="2580349"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16"/>
              <p:cNvSpPr/>
              <p:nvPr/>
            </p:nvSpPr>
            <p:spPr>
              <a:xfrm>
                <a:off x="2088799"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16"/>
              <p:cNvSpPr/>
              <p:nvPr/>
            </p:nvSpPr>
            <p:spPr>
              <a:xfrm>
                <a:off x="1597249"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16"/>
              <p:cNvSpPr/>
              <p:nvPr/>
            </p:nvSpPr>
            <p:spPr>
              <a:xfrm>
                <a:off x="1105674"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16"/>
              <p:cNvSpPr/>
              <p:nvPr/>
            </p:nvSpPr>
            <p:spPr>
              <a:xfrm>
                <a:off x="614124"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16"/>
              <p:cNvSpPr/>
              <p:nvPr/>
            </p:nvSpPr>
            <p:spPr>
              <a:xfrm>
                <a:off x="122549"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7" name="Google Shape;3967;p116"/>
          <p:cNvGrpSpPr/>
          <p:nvPr/>
        </p:nvGrpSpPr>
        <p:grpSpPr>
          <a:xfrm>
            <a:off x="1450015" y="369347"/>
            <a:ext cx="6589825" cy="3946075"/>
            <a:chOff x="1450015" y="369347"/>
            <a:chExt cx="6589825" cy="3946075"/>
          </a:xfrm>
        </p:grpSpPr>
        <p:sp>
          <p:nvSpPr>
            <p:cNvPr id="3968" name="Google Shape;3968;p116"/>
            <p:cNvSpPr/>
            <p:nvPr/>
          </p:nvSpPr>
          <p:spPr>
            <a:xfrm flipH="1">
              <a:off x="1450015" y="36934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16"/>
            <p:cNvSpPr/>
            <p:nvPr/>
          </p:nvSpPr>
          <p:spPr>
            <a:xfrm flipH="1">
              <a:off x="7685840" y="3961422"/>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1032550" y="1026875"/>
            <a:ext cx="4267800" cy="23463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rgbClr val="191919"/>
              </a:buClr>
              <a:buSzPts val="5200"/>
              <a:buNone/>
              <a:defRPr sz="52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5" name="Google Shape;55;p14"/>
          <p:cNvSpPr txBox="1">
            <a:spLocks noGrp="1"/>
          </p:cNvSpPr>
          <p:nvPr>
            <p:ph type="subTitle" idx="1"/>
          </p:nvPr>
        </p:nvSpPr>
        <p:spPr>
          <a:xfrm>
            <a:off x="4695900" y="3950579"/>
            <a:ext cx="3564000" cy="463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56" name="Google Shape;56;p14"/>
          <p:cNvGrpSpPr/>
          <p:nvPr/>
        </p:nvGrpSpPr>
        <p:grpSpPr>
          <a:xfrm>
            <a:off x="235565" y="181682"/>
            <a:ext cx="9314700" cy="4778844"/>
            <a:chOff x="235565" y="181682"/>
            <a:chExt cx="9314700" cy="4778844"/>
          </a:xfrm>
        </p:grpSpPr>
        <p:grpSp>
          <p:nvGrpSpPr>
            <p:cNvPr id="57" name="Google Shape;57;p14"/>
            <p:cNvGrpSpPr/>
            <p:nvPr/>
          </p:nvGrpSpPr>
          <p:grpSpPr>
            <a:xfrm>
              <a:off x="235565" y="181682"/>
              <a:ext cx="1525000" cy="174898"/>
              <a:chOff x="2061850" y="3646175"/>
              <a:chExt cx="3280275" cy="376125"/>
            </a:xfrm>
          </p:grpSpPr>
          <p:sp>
            <p:nvSpPr>
              <p:cNvPr id="58" name="Google Shape;58;p1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14"/>
            <p:cNvGrpSpPr/>
            <p:nvPr/>
          </p:nvGrpSpPr>
          <p:grpSpPr>
            <a:xfrm>
              <a:off x="8025265" y="4785627"/>
              <a:ext cx="1525000" cy="174898"/>
              <a:chOff x="2061850" y="3646175"/>
              <a:chExt cx="3280275" cy="376125"/>
            </a:xfrm>
          </p:grpSpPr>
          <p:sp>
            <p:nvSpPr>
              <p:cNvPr id="73" name="Google Shape;73;p1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 name="Google Shape;87;p14"/>
          <p:cNvSpPr/>
          <p:nvPr/>
        </p:nvSpPr>
        <p:spPr>
          <a:xfrm>
            <a:off x="-1268550" y="112052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
        <p:cNvGrpSpPr/>
        <p:nvPr/>
      </p:nvGrpSpPr>
      <p:grpSpPr>
        <a:xfrm>
          <a:off x="0" y="0"/>
          <a:ext cx="0" cy="0"/>
          <a:chOff x="0" y="0"/>
          <a:chExt cx="0" cy="0"/>
        </a:xfrm>
      </p:grpSpPr>
      <p:grpSp>
        <p:nvGrpSpPr>
          <p:cNvPr id="89" name="Google Shape;89;p15"/>
          <p:cNvGrpSpPr/>
          <p:nvPr/>
        </p:nvGrpSpPr>
        <p:grpSpPr>
          <a:xfrm>
            <a:off x="-1268550" y="1558800"/>
            <a:ext cx="11031100" cy="4357925"/>
            <a:chOff x="-1268550" y="1558800"/>
            <a:chExt cx="11031100" cy="4357925"/>
          </a:xfrm>
        </p:grpSpPr>
        <p:sp>
          <p:nvSpPr>
            <p:cNvPr id="90" name="Google Shape;90;p15"/>
            <p:cNvSpPr/>
            <p:nvPr/>
          </p:nvSpPr>
          <p:spPr>
            <a:xfrm>
              <a:off x="8059750" y="4213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1268550" y="1558800"/>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5"/>
          <p:cNvSpPr txBox="1">
            <a:spLocks noGrp="1"/>
          </p:cNvSpPr>
          <p:nvPr>
            <p:ph type="title"/>
          </p:nvPr>
        </p:nvSpPr>
        <p:spPr>
          <a:xfrm>
            <a:off x="969599" y="2405650"/>
            <a:ext cx="3160500" cy="972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3" name="Google Shape;93;p15"/>
          <p:cNvSpPr txBox="1">
            <a:spLocks noGrp="1"/>
          </p:cNvSpPr>
          <p:nvPr>
            <p:ph type="title" idx="2" hasCustomPrompt="1"/>
          </p:nvPr>
        </p:nvSpPr>
        <p:spPr>
          <a:xfrm>
            <a:off x="969588" y="1765250"/>
            <a:ext cx="1117500" cy="841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4" name="Google Shape;94;p15"/>
          <p:cNvSpPr>
            <a:spLocks noGrp="1"/>
          </p:cNvSpPr>
          <p:nvPr>
            <p:ph type="pic" idx="3"/>
          </p:nvPr>
        </p:nvSpPr>
        <p:spPr>
          <a:xfrm>
            <a:off x="4809300" y="889200"/>
            <a:ext cx="3365100" cy="3365100"/>
          </a:xfrm>
          <a:prstGeom prst="ellipse">
            <a:avLst/>
          </a:prstGeom>
          <a:noFill/>
          <a:ln>
            <a:noFill/>
          </a:ln>
        </p:spPr>
      </p:sp>
      <p:sp>
        <p:nvSpPr>
          <p:cNvPr id="95" name="Google Shape;95;p15"/>
          <p:cNvSpPr/>
          <p:nvPr/>
        </p:nvSpPr>
        <p:spPr>
          <a:xfrm>
            <a:off x="6503353" y="-94101"/>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8251900" y="14249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15"/>
          <p:cNvGrpSpPr/>
          <p:nvPr/>
        </p:nvGrpSpPr>
        <p:grpSpPr>
          <a:xfrm>
            <a:off x="715090" y="183944"/>
            <a:ext cx="7818525" cy="4781661"/>
            <a:chOff x="715090" y="183944"/>
            <a:chExt cx="7818525" cy="4781661"/>
          </a:xfrm>
        </p:grpSpPr>
        <p:grpSp>
          <p:nvGrpSpPr>
            <p:cNvPr id="98" name="Google Shape;98;p15"/>
            <p:cNvGrpSpPr/>
            <p:nvPr/>
          </p:nvGrpSpPr>
          <p:grpSpPr>
            <a:xfrm>
              <a:off x="7008615" y="4790707"/>
              <a:ext cx="1525000" cy="174898"/>
              <a:chOff x="2061850" y="3646175"/>
              <a:chExt cx="3280275" cy="376125"/>
            </a:xfrm>
          </p:grpSpPr>
          <p:sp>
            <p:nvSpPr>
              <p:cNvPr id="99" name="Google Shape;99;p1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15"/>
            <p:cNvGrpSpPr/>
            <p:nvPr/>
          </p:nvGrpSpPr>
          <p:grpSpPr>
            <a:xfrm>
              <a:off x="715090" y="183944"/>
              <a:ext cx="1525000" cy="174898"/>
              <a:chOff x="2061850" y="3646175"/>
              <a:chExt cx="3280275" cy="376125"/>
            </a:xfrm>
          </p:grpSpPr>
          <p:sp>
            <p:nvSpPr>
              <p:cNvPr id="114" name="Google Shape;114;p1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8"/>
        <p:cNvGrpSpPr/>
        <p:nvPr/>
      </p:nvGrpSpPr>
      <p:grpSpPr>
        <a:xfrm>
          <a:off x="0" y="0"/>
          <a:ext cx="0" cy="0"/>
          <a:chOff x="0" y="0"/>
          <a:chExt cx="0" cy="0"/>
        </a:xfrm>
      </p:grpSpPr>
      <p:sp>
        <p:nvSpPr>
          <p:cNvPr id="129" name="Google Shape;129;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Work Sans Medium"/>
              <a:buNone/>
              <a:defRPr b="0">
                <a:solidFill>
                  <a:schemeClr val="dk2"/>
                </a:solidFill>
                <a:latin typeface="Work Sans Medium"/>
                <a:ea typeface="Work Sans Medium"/>
                <a:cs typeface="Work Sans Medium"/>
                <a:sym typeface="Work Sans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16"/>
          <p:cNvSpPr txBox="1">
            <a:spLocks noGrp="1"/>
          </p:cNvSpPr>
          <p:nvPr>
            <p:ph type="body" idx="1"/>
          </p:nvPr>
        </p:nvSpPr>
        <p:spPr>
          <a:xfrm>
            <a:off x="720000" y="1152475"/>
            <a:ext cx="7704000" cy="371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Source Sans Pro"/>
              <a:buChar char="●"/>
              <a:defRPr/>
            </a:lvl1pPr>
            <a:lvl2pPr marL="914400" lvl="1"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2pPr>
            <a:lvl3pPr marL="1371600" lvl="2"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3pPr>
            <a:lvl4pPr marL="1828800" lvl="3"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4pPr>
            <a:lvl5pPr marL="2286000" lvl="4"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5pPr>
            <a:lvl6pPr marL="2743200" lvl="5"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6pPr>
            <a:lvl7pPr marL="3200400" lvl="6"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7pPr>
            <a:lvl8pPr marL="3657600" lvl="7"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8pPr>
            <a:lvl9pPr marL="4114800" lvl="8"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9pPr>
          </a:lstStyle>
          <a:p>
            <a:endParaRPr/>
          </a:p>
        </p:txBody>
      </p:sp>
      <p:grpSp>
        <p:nvGrpSpPr>
          <p:cNvPr id="131" name="Google Shape;131;p16"/>
          <p:cNvGrpSpPr/>
          <p:nvPr/>
        </p:nvGrpSpPr>
        <p:grpSpPr>
          <a:xfrm>
            <a:off x="-720738" y="-750925"/>
            <a:ext cx="10911975" cy="6871425"/>
            <a:chOff x="-720738" y="-750925"/>
            <a:chExt cx="10911975" cy="6871425"/>
          </a:xfrm>
        </p:grpSpPr>
        <p:sp>
          <p:nvSpPr>
            <p:cNvPr id="132" name="Google Shape;132;p16"/>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6"/>
            <p:cNvSpPr/>
            <p:nvPr/>
          </p:nvSpPr>
          <p:spPr>
            <a:xfrm flipH="1">
              <a:off x="-720738" y="4417700"/>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16"/>
          <p:cNvGrpSpPr/>
          <p:nvPr/>
        </p:nvGrpSpPr>
        <p:grpSpPr>
          <a:xfrm>
            <a:off x="143497" y="135369"/>
            <a:ext cx="8106850" cy="4854536"/>
            <a:chOff x="143497" y="135369"/>
            <a:chExt cx="8106850" cy="4854536"/>
          </a:xfrm>
        </p:grpSpPr>
        <p:grpSp>
          <p:nvGrpSpPr>
            <p:cNvPr id="135" name="Google Shape;135;p16"/>
            <p:cNvGrpSpPr/>
            <p:nvPr/>
          </p:nvGrpSpPr>
          <p:grpSpPr>
            <a:xfrm flipH="1">
              <a:off x="143497" y="4815007"/>
              <a:ext cx="1525000" cy="174898"/>
              <a:chOff x="2061850" y="3646175"/>
              <a:chExt cx="3280275" cy="376125"/>
            </a:xfrm>
          </p:grpSpPr>
          <p:sp>
            <p:nvSpPr>
              <p:cNvPr id="136" name="Google Shape;136;p1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16"/>
            <p:cNvGrpSpPr/>
            <p:nvPr/>
          </p:nvGrpSpPr>
          <p:grpSpPr>
            <a:xfrm flipH="1">
              <a:off x="6725347" y="135369"/>
              <a:ext cx="1525000" cy="174898"/>
              <a:chOff x="2061850" y="3646175"/>
              <a:chExt cx="3280275" cy="376125"/>
            </a:xfrm>
          </p:grpSpPr>
          <p:sp>
            <p:nvSpPr>
              <p:cNvPr id="151" name="Google Shape;151;p1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 name="Google Shape;165;p16"/>
          <p:cNvGrpSpPr/>
          <p:nvPr/>
        </p:nvGrpSpPr>
        <p:grpSpPr>
          <a:xfrm>
            <a:off x="-351099" y="-109335"/>
            <a:ext cx="11434186" cy="5586140"/>
            <a:chOff x="-351099" y="-109335"/>
            <a:chExt cx="11434186" cy="5586140"/>
          </a:xfrm>
        </p:grpSpPr>
        <p:sp>
          <p:nvSpPr>
            <p:cNvPr id="166" name="Google Shape;166;p16"/>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p:nvPr/>
          </p:nvSpPr>
          <p:spPr>
            <a:xfrm rot="10800000" flipH="1">
              <a:off x="82503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6"/>
          <p:cNvGrpSpPr/>
          <p:nvPr/>
        </p:nvGrpSpPr>
        <p:grpSpPr>
          <a:xfrm>
            <a:off x="361112" y="135379"/>
            <a:ext cx="8650975" cy="4392425"/>
            <a:chOff x="361112" y="135379"/>
            <a:chExt cx="8650975" cy="4392425"/>
          </a:xfrm>
        </p:grpSpPr>
        <p:sp>
          <p:nvSpPr>
            <p:cNvPr id="169" name="Google Shape;169;p16"/>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1"/>
        <p:cNvGrpSpPr/>
        <p:nvPr/>
      </p:nvGrpSpPr>
      <p:grpSpPr>
        <a:xfrm>
          <a:off x="0" y="0"/>
          <a:ext cx="0" cy="0"/>
          <a:chOff x="0" y="0"/>
          <a:chExt cx="0" cy="0"/>
        </a:xfrm>
      </p:grpSpPr>
      <p:grpSp>
        <p:nvGrpSpPr>
          <p:cNvPr id="172" name="Google Shape;172;p17"/>
          <p:cNvGrpSpPr/>
          <p:nvPr/>
        </p:nvGrpSpPr>
        <p:grpSpPr>
          <a:xfrm>
            <a:off x="-1253488" y="-215950"/>
            <a:ext cx="11124250" cy="6144875"/>
            <a:chOff x="-1253488" y="-215950"/>
            <a:chExt cx="11124250" cy="6144875"/>
          </a:xfrm>
        </p:grpSpPr>
        <p:sp>
          <p:nvSpPr>
            <p:cNvPr id="173" name="Google Shape;173;p17"/>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17"/>
          <p:cNvSpPr txBox="1">
            <a:spLocks noGrp="1"/>
          </p:cNvSpPr>
          <p:nvPr>
            <p:ph type="subTitle" idx="1"/>
          </p:nvPr>
        </p:nvSpPr>
        <p:spPr>
          <a:xfrm>
            <a:off x="4900840" y="2685952"/>
            <a:ext cx="2644800" cy="138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7" name="Google Shape;177;p17"/>
          <p:cNvSpPr txBox="1">
            <a:spLocks noGrp="1"/>
          </p:cNvSpPr>
          <p:nvPr>
            <p:ph type="subTitle" idx="2"/>
          </p:nvPr>
        </p:nvSpPr>
        <p:spPr>
          <a:xfrm>
            <a:off x="1596563" y="2685951"/>
            <a:ext cx="2646600" cy="138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8" name="Google Shape;178;p17"/>
          <p:cNvSpPr txBox="1">
            <a:spLocks noGrp="1"/>
          </p:cNvSpPr>
          <p:nvPr>
            <p:ph type="subTitle" idx="3"/>
          </p:nvPr>
        </p:nvSpPr>
        <p:spPr>
          <a:xfrm>
            <a:off x="1596563" y="2292654"/>
            <a:ext cx="2646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9" name="Google Shape;179;p17"/>
          <p:cNvSpPr txBox="1">
            <a:spLocks noGrp="1"/>
          </p:cNvSpPr>
          <p:nvPr>
            <p:ph type="subTitle" idx="4"/>
          </p:nvPr>
        </p:nvSpPr>
        <p:spPr>
          <a:xfrm>
            <a:off x="4900844" y="2292654"/>
            <a:ext cx="2646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0" name="Google Shape;180;p17"/>
          <p:cNvSpPr/>
          <p:nvPr/>
        </p:nvSpPr>
        <p:spPr>
          <a:xfrm flipH="1">
            <a:off x="-1525174" y="4474212"/>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81;p17"/>
          <p:cNvGrpSpPr/>
          <p:nvPr/>
        </p:nvGrpSpPr>
        <p:grpSpPr>
          <a:xfrm>
            <a:off x="892097" y="135369"/>
            <a:ext cx="7486150" cy="4854536"/>
            <a:chOff x="892097" y="135369"/>
            <a:chExt cx="7486150" cy="4854536"/>
          </a:xfrm>
        </p:grpSpPr>
        <p:grpSp>
          <p:nvGrpSpPr>
            <p:cNvPr id="182" name="Google Shape;182;p17"/>
            <p:cNvGrpSpPr/>
            <p:nvPr/>
          </p:nvGrpSpPr>
          <p:grpSpPr>
            <a:xfrm flipH="1">
              <a:off x="6853247" y="4815007"/>
              <a:ext cx="1525000" cy="174898"/>
              <a:chOff x="2061850" y="3646175"/>
              <a:chExt cx="3280275" cy="376125"/>
            </a:xfrm>
          </p:grpSpPr>
          <p:sp>
            <p:nvSpPr>
              <p:cNvPr id="183" name="Google Shape;183;p1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17"/>
            <p:cNvGrpSpPr/>
            <p:nvPr/>
          </p:nvGrpSpPr>
          <p:grpSpPr>
            <a:xfrm flipH="1">
              <a:off x="892097" y="135369"/>
              <a:ext cx="1525000" cy="174898"/>
              <a:chOff x="2061850" y="3646175"/>
              <a:chExt cx="3280275" cy="376125"/>
            </a:xfrm>
          </p:grpSpPr>
          <p:sp>
            <p:nvSpPr>
              <p:cNvPr id="198" name="Google Shape;198;p1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212;p17"/>
          <p:cNvSpPr/>
          <p:nvPr/>
        </p:nvSpPr>
        <p:spPr>
          <a:xfrm flipH="1">
            <a:off x="538112" y="4723751"/>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3"/>
        <p:cNvGrpSpPr/>
        <p:nvPr/>
      </p:nvGrpSpPr>
      <p:grpSpPr>
        <a:xfrm>
          <a:off x="0" y="0"/>
          <a:ext cx="0" cy="0"/>
          <a:chOff x="0" y="0"/>
          <a:chExt cx="0" cy="0"/>
        </a:xfrm>
      </p:grpSpPr>
      <p:grpSp>
        <p:nvGrpSpPr>
          <p:cNvPr id="214" name="Google Shape;214;p18"/>
          <p:cNvGrpSpPr/>
          <p:nvPr/>
        </p:nvGrpSpPr>
        <p:grpSpPr>
          <a:xfrm>
            <a:off x="-1253488" y="-215950"/>
            <a:ext cx="11124250" cy="6144875"/>
            <a:chOff x="-1253488" y="-215950"/>
            <a:chExt cx="11124250" cy="6144875"/>
          </a:xfrm>
        </p:grpSpPr>
        <p:sp>
          <p:nvSpPr>
            <p:cNvPr id="215" name="Google Shape;215;p18"/>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18"/>
          <p:cNvSpPr/>
          <p:nvPr/>
        </p:nvSpPr>
        <p:spPr>
          <a:xfrm flipH="1">
            <a:off x="-1720849" y="4639502"/>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8"/>
          <p:cNvGrpSpPr/>
          <p:nvPr/>
        </p:nvGrpSpPr>
        <p:grpSpPr>
          <a:xfrm>
            <a:off x="892097" y="135369"/>
            <a:ext cx="7486150" cy="4854536"/>
            <a:chOff x="892097" y="135369"/>
            <a:chExt cx="7486150" cy="4854536"/>
          </a:xfrm>
        </p:grpSpPr>
        <p:grpSp>
          <p:nvGrpSpPr>
            <p:cNvPr id="219" name="Google Shape;219;p18"/>
            <p:cNvGrpSpPr/>
            <p:nvPr/>
          </p:nvGrpSpPr>
          <p:grpSpPr>
            <a:xfrm flipH="1">
              <a:off x="6853247" y="4815007"/>
              <a:ext cx="1525000" cy="174898"/>
              <a:chOff x="2061850" y="3646175"/>
              <a:chExt cx="3280275" cy="376125"/>
            </a:xfrm>
          </p:grpSpPr>
          <p:sp>
            <p:nvSpPr>
              <p:cNvPr id="220" name="Google Shape;220;p1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8"/>
            <p:cNvGrpSpPr/>
            <p:nvPr/>
          </p:nvGrpSpPr>
          <p:grpSpPr>
            <a:xfrm flipH="1">
              <a:off x="892097" y="135369"/>
              <a:ext cx="1525000" cy="174898"/>
              <a:chOff x="2061850" y="3646175"/>
              <a:chExt cx="3280275" cy="376125"/>
            </a:xfrm>
          </p:grpSpPr>
          <p:sp>
            <p:nvSpPr>
              <p:cNvPr id="235" name="Google Shape;235;p1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9" name="Google Shape;24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0" name="Google Shape;250;p18"/>
          <p:cNvSpPr/>
          <p:nvPr/>
        </p:nvSpPr>
        <p:spPr>
          <a:xfrm flipH="1">
            <a:off x="447262" y="449301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1"/>
        <p:cNvGrpSpPr/>
        <p:nvPr/>
      </p:nvGrpSpPr>
      <p:grpSpPr>
        <a:xfrm>
          <a:off x="0" y="0"/>
          <a:ext cx="0" cy="0"/>
          <a:chOff x="0" y="0"/>
          <a:chExt cx="0" cy="0"/>
        </a:xfrm>
      </p:grpSpPr>
      <p:sp>
        <p:nvSpPr>
          <p:cNvPr id="252" name="Google Shape;252;p19"/>
          <p:cNvSpPr txBox="1">
            <a:spLocks noGrp="1"/>
          </p:cNvSpPr>
          <p:nvPr>
            <p:ph type="title"/>
          </p:nvPr>
        </p:nvSpPr>
        <p:spPr>
          <a:xfrm>
            <a:off x="4693000" y="943850"/>
            <a:ext cx="37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3" name="Google Shape;253;p19"/>
          <p:cNvSpPr txBox="1">
            <a:spLocks noGrp="1"/>
          </p:cNvSpPr>
          <p:nvPr>
            <p:ph type="body" idx="1"/>
          </p:nvPr>
        </p:nvSpPr>
        <p:spPr>
          <a:xfrm>
            <a:off x="4693000" y="1545237"/>
            <a:ext cx="3735900" cy="265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400">
                <a:solidFill>
                  <a:srgbClr val="434343"/>
                </a:solidFill>
              </a:defRPr>
            </a:lvl1pPr>
            <a:lvl2pPr marL="914400" lvl="1" indent="-304800" rtl="0">
              <a:lnSpc>
                <a:spcPct val="115000"/>
              </a:lnSpc>
              <a:spcBef>
                <a:spcPts val="0"/>
              </a:spcBef>
              <a:spcAft>
                <a:spcPts val="0"/>
              </a:spcAft>
              <a:buSzPts val="1200"/>
              <a:buChar char="○"/>
              <a:defRPr>
                <a:solidFill>
                  <a:srgbClr val="434343"/>
                </a:solidFill>
              </a:defRPr>
            </a:lvl2pPr>
            <a:lvl3pPr marL="1371600" lvl="2" indent="-304800" rtl="0">
              <a:lnSpc>
                <a:spcPct val="115000"/>
              </a:lnSpc>
              <a:spcBef>
                <a:spcPts val="0"/>
              </a:spcBef>
              <a:spcAft>
                <a:spcPts val="0"/>
              </a:spcAft>
              <a:buSzPts val="1200"/>
              <a:buChar char="■"/>
              <a:defRPr>
                <a:solidFill>
                  <a:srgbClr val="434343"/>
                </a:solidFill>
              </a:defRPr>
            </a:lvl3pPr>
            <a:lvl4pPr marL="1828800" lvl="3" indent="-304800" rtl="0">
              <a:lnSpc>
                <a:spcPct val="115000"/>
              </a:lnSpc>
              <a:spcBef>
                <a:spcPts val="0"/>
              </a:spcBef>
              <a:spcAft>
                <a:spcPts val="0"/>
              </a:spcAft>
              <a:buSzPts val="1200"/>
              <a:buChar char="●"/>
              <a:defRPr>
                <a:solidFill>
                  <a:srgbClr val="434343"/>
                </a:solidFill>
              </a:defRPr>
            </a:lvl4pPr>
            <a:lvl5pPr marL="2286000" lvl="4" indent="-304800" rtl="0">
              <a:lnSpc>
                <a:spcPct val="115000"/>
              </a:lnSpc>
              <a:spcBef>
                <a:spcPts val="0"/>
              </a:spcBef>
              <a:spcAft>
                <a:spcPts val="0"/>
              </a:spcAft>
              <a:buSzPts val="1200"/>
              <a:buChar char="○"/>
              <a:defRPr>
                <a:solidFill>
                  <a:srgbClr val="434343"/>
                </a:solidFill>
              </a:defRPr>
            </a:lvl5pPr>
            <a:lvl6pPr marL="2743200" lvl="5" indent="-304800" rtl="0">
              <a:lnSpc>
                <a:spcPct val="115000"/>
              </a:lnSpc>
              <a:spcBef>
                <a:spcPts val="0"/>
              </a:spcBef>
              <a:spcAft>
                <a:spcPts val="0"/>
              </a:spcAft>
              <a:buSzPts val="1200"/>
              <a:buChar char="■"/>
              <a:defRPr>
                <a:solidFill>
                  <a:srgbClr val="434343"/>
                </a:solidFill>
              </a:defRPr>
            </a:lvl6pPr>
            <a:lvl7pPr marL="3200400" lvl="6" indent="-304800" rtl="0">
              <a:lnSpc>
                <a:spcPct val="115000"/>
              </a:lnSpc>
              <a:spcBef>
                <a:spcPts val="0"/>
              </a:spcBef>
              <a:spcAft>
                <a:spcPts val="0"/>
              </a:spcAft>
              <a:buSzPts val="1200"/>
              <a:buChar char="●"/>
              <a:defRPr>
                <a:solidFill>
                  <a:srgbClr val="434343"/>
                </a:solidFill>
              </a:defRPr>
            </a:lvl7pPr>
            <a:lvl8pPr marL="3657600" lvl="7" indent="-304800" rtl="0">
              <a:lnSpc>
                <a:spcPct val="115000"/>
              </a:lnSpc>
              <a:spcBef>
                <a:spcPts val="0"/>
              </a:spcBef>
              <a:spcAft>
                <a:spcPts val="0"/>
              </a:spcAft>
              <a:buSzPts val="1200"/>
              <a:buChar char="○"/>
              <a:defRPr>
                <a:solidFill>
                  <a:srgbClr val="434343"/>
                </a:solidFill>
              </a:defRPr>
            </a:lvl8pPr>
            <a:lvl9pPr marL="4114800" lvl="8" indent="-304800" rtl="0">
              <a:lnSpc>
                <a:spcPct val="115000"/>
              </a:lnSpc>
              <a:spcBef>
                <a:spcPts val="0"/>
              </a:spcBef>
              <a:spcAft>
                <a:spcPts val="0"/>
              </a:spcAft>
              <a:buSzPts val="1200"/>
              <a:buChar char="■"/>
              <a:defRPr>
                <a:solidFill>
                  <a:srgbClr val="434343"/>
                </a:solidFill>
              </a:defRPr>
            </a:lvl9pPr>
          </a:lstStyle>
          <a:p>
            <a:endParaRPr/>
          </a:p>
        </p:txBody>
      </p:sp>
      <p:sp>
        <p:nvSpPr>
          <p:cNvPr id="254" name="Google Shape;254;p19"/>
          <p:cNvSpPr>
            <a:spLocks noGrp="1"/>
          </p:cNvSpPr>
          <p:nvPr>
            <p:ph type="pic" idx="2"/>
          </p:nvPr>
        </p:nvSpPr>
        <p:spPr>
          <a:xfrm>
            <a:off x="715100" y="889200"/>
            <a:ext cx="3365100" cy="3365100"/>
          </a:xfrm>
          <a:prstGeom prst="ellipse">
            <a:avLst/>
          </a:prstGeom>
          <a:noFill/>
          <a:ln>
            <a:noFill/>
          </a:ln>
        </p:spPr>
      </p:sp>
      <p:grpSp>
        <p:nvGrpSpPr>
          <p:cNvPr id="255" name="Google Shape;255;p19"/>
          <p:cNvGrpSpPr/>
          <p:nvPr/>
        </p:nvGrpSpPr>
        <p:grpSpPr>
          <a:xfrm>
            <a:off x="-711963" y="-550325"/>
            <a:ext cx="10903200" cy="6479250"/>
            <a:chOff x="-711963" y="-550325"/>
            <a:chExt cx="10903200" cy="6479250"/>
          </a:xfrm>
        </p:grpSpPr>
        <p:sp>
          <p:nvSpPr>
            <p:cNvPr id="256" name="Google Shape;256;p19"/>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19"/>
          <p:cNvGrpSpPr/>
          <p:nvPr/>
        </p:nvGrpSpPr>
        <p:grpSpPr>
          <a:xfrm>
            <a:off x="242672" y="135369"/>
            <a:ext cx="8106850" cy="4854536"/>
            <a:chOff x="242672" y="135369"/>
            <a:chExt cx="8106850" cy="4854536"/>
          </a:xfrm>
        </p:grpSpPr>
        <p:grpSp>
          <p:nvGrpSpPr>
            <p:cNvPr id="259" name="Google Shape;259;p19"/>
            <p:cNvGrpSpPr/>
            <p:nvPr/>
          </p:nvGrpSpPr>
          <p:grpSpPr>
            <a:xfrm flipH="1">
              <a:off x="242672" y="4815007"/>
              <a:ext cx="1525000" cy="174898"/>
              <a:chOff x="2061850" y="3646175"/>
              <a:chExt cx="3280275" cy="376125"/>
            </a:xfrm>
          </p:grpSpPr>
          <p:sp>
            <p:nvSpPr>
              <p:cNvPr id="260" name="Google Shape;260;p1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9"/>
            <p:cNvGrpSpPr/>
            <p:nvPr/>
          </p:nvGrpSpPr>
          <p:grpSpPr>
            <a:xfrm flipH="1">
              <a:off x="6824522" y="135369"/>
              <a:ext cx="1525000" cy="174898"/>
              <a:chOff x="2061850" y="3646175"/>
              <a:chExt cx="3280275" cy="376125"/>
            </a:xfrm>
          </p:grpSpPr>
          <p:sp>
            <p:nvSpPr>
              <p:cNvPr id="275" name="Google Shape;275;p1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9" name="Google Shape;289;p19"/>
          <p:cNvGrpSpPr/>
          <p:nvPr/>
        </p:nvGrpSpPr>
        <p:grpSpPr>
          <a:xfrm>
            <a:off x="-351099" y="-109335"/>
            <a:ext cx="11337611" cy="5589603"/>
            <a:chOff x="-351099" y="-109335"/>
            <a:chExt cx="11337611" cy="5589603"/>
          </a:xfrm>
        </p:grpSpPr>
        <p:sp>
          <p:nvSpPr>
            <p:cNvPr id="290" name="Google Shape;290;p19"/>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rot="10800000" flipH="1">
              <a:off x="8153784" y="4324637"/>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19"/>
          <p:cNvGrpSpPr/>
          <p:nvPr/>
        </p:nvGrpSpPr>
        <p:grpSpPr>
          <a:xfrm>
            <a:off x="1933512" y="135379"/>
            <a:ext cx="7036050" cy="4392425"/>
            <a:chOff x="1933512" y="135379"/>
            <a:chExt cx="7036050" cy="4392425"/>
          </a:xfrm>
        </p:grpSpPr>
        <p:sp>
          <p:nvSpPr>
            <p:cNvPr id="293" name="Google Shape;293;p19"/>
            <p:cNvSpPr/>
            <p:nvPr/>
          </p:nvSpPr>
          <p:spPr>
            <a:xfrm flipH="1">
              <a:off x="19335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flipH="1">
              <a:off x="8615562"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5"/>
        <p:cNvGrpSpPr/>
        <p:nvPr/>
      </p:nvGrpSpPr>
      <p:grpSpPr>
        <a:xfrm>
          <a:off x="0" y="0"/>
          <a:ext cx="0" cy="0"/>
          <a:chOff x="0" y="0"/>
          <a:chExt cx="0" cy="0"/>
        </a:xfrm>
      </p:grpSpPr>
      <p:grpSp>
        <p:nvGrpSpPr>
          <p:cNvPr id="296" name="Google Shape;296;p20"/>
          <p:cNvGrpSpPr/>
          <p:nvPr/>
        </p:nvGrpSpPr>
        <p:grpSpPr>
          <a:xfrm>
            <a:off x="-1268550" y="945825"/>
            <a:ext cx="10282262" cy="3924400"/>
            <a:chOff x="-1268550" y="945825"/>
            <a:chExt cx="10282262" cy="3924400"/>
          </a:xfrm>
        </p:grpSpPr>
        <p:sp>
          <p:nvSpPr>
            <p:cNvPr id="297" name="Google Shape;297;p20"/>
            <p:cNvSpPr/>
            <p:nvPr/>
          </p:nvSpPr>
          <p:spPr>
            <a:xfrm flipH="1">
              <a:off x="7310912" y="31674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1268550" y="94582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20"/>
          <p:cNvSpPr txBox="1">
            <a:spLocks noGrp="1"/>
          </p:cNvSpPr>
          <p:nvPr>
            <p:ph type="title"/>
          </p:nvPr>
        </p:nvSpPr>
        <p:spPr>
          <a:xfrm>
            <a:off x="1179725" y="1307100"/>
            <a:ext cx="4173300" cy="2529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00" name="Google Shape;300;p20"/>
          <p:cNvGrpSpPr/>
          <p:nvPr/>
        </p:nvGrpSpPr>
        <p:grpSpPr>
          <a:xfrm>
            <a:off x="235565" y="181682"/>
            <a:ext cx="7703925" cy="4065869"/>
            <a:chOff x="235565" y="181682"/>
            <a:chExt cx="7703925" cy="4065869"/>
          </a:xfrm>
        </p:grpSpPr>
        <p:grpSp>
          <p:nvGrpSpPr>
            <p:cNvPr id="301" name="Google Shape;301;p20"/>
            <p:cNvGrpSpPr/>
            <p:nvPr/>
          </p:nvGrpSpPr>
          <p:grpSpPr>
            <a:xfrm>
              <a:off x="235565" y="181682"/>
              <a:ext cx="1525000" cy="174898"/>
              <a:chOff x="2061850" y="3646175"/>
              <a:chExt cx="3280275" cy="376125"/>
            </a:xfrm>
          </p:grpSpPr>
          <p:sp>
            <p:nvSpPr>
              <p:cNvPr id="302" name="Google Shape;302;p2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20"/>
            <p:cNvGrpSpPr/>
            <p:nvPr/>
          </p:nvGrpSpPr>
          <p:grpSpPr>
            <a:xfrm>
              <a:off x="6414490" y="4072652"/>
              <a:ext cx="1525000" cy="174898"/>
              <a:chOff x="2061850" y="3646175"/>
              <a:chExt cx="3280275" cy="376125"/>
            </a:xfrm>
          </p:grpSpPr>
          <p:sp>
            <p:nvSpPr>
              <p:cNvPr id="317" name="Google Shape;317;p2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 name="Google Shape;331;p20"/>
          <p:cNvGrpSpPr/>
          <p:nvPr/>
        </p:nvGrpSpPr>
        <p:grpSpPr>
          <a:xfrm>
            <a:off x="-1692874" y="-209813"/>
            <a:ext cx="12385861" cy="5283534"/>
            <a:chOff x="-1692874" y="-209813"/>
            <a:chExt cx="12385861" cy="5283534"/>
          </a:xfrm>
        </p:grpSpPr>
        <p:sp>
          <p:nvSpPr>
            <p:cNvPr id="332" name="Google Shape;332;p20"/>
            <p:cNvSpPr/>
            <p:nvPr/>
          </p:nvSpPr>
          <p:spPr>
            <a:xfrm flipH="1">
              <a:off x="-1692874" y="465411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rot="10800000" flipH="1">
              <a:off x="7860259" y="-209813"/>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20"/>
          <p:cNvGrpSpPr/>
          <p:nvPr/>
        </p:nvGrpSpPr>
        <p:grpSpPr>
          <a:xfrm>
            <a:off x="538112" y="358004"/>
            <a:ext cx="7483250" cy="4512225"/>
            <a:chOff x="538112" y="358004"/>
            <a:chExt cx="7483250" cy="4512225"/>
          </a:xfrm>
        </p:grpSpPr>
        <p:sp>
          <p:nvSpPr>
            <p:cNvPr id="335" name="Google Shape;335;p20"/>
            <p:cNvSpPr/>
            <p:nvPr/>
          </p:nvSpPr>
          <p:spPr>
            <a:xfrm flipH="1">
              <a:off x="7667362" y="3580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flipH="1">
              <a:off x="538112" y="4516229"/>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7"/>
        <p:cNvGrpSpPr/>
        <p:nvPr/>
      </p:nvGrpSpPr>
      <p:grpSpPr>
        <a:xfrm>
          <a:off x="0" y="0"/>
          <a:ext cx="0" cy="0"/>
          <a:chOff x="0" y="0"/>
          <a:chExt cx="0" cy="0"/>
        </a:xfrm>
      </p:grpSpPr>
      <p:sp>
        <p:nvSpPr>
          <p:cNvPr id="338" name="Google Shape;338;p21"/>
          <p:cNvSpPr txBox="1">
            <a:spLocks noGrp="1"/>
          </p:cNvSpPr>
          <p:nvPr>
            <p:ph type="title"/>
          </p:nvPr>
        </p:nvSpPr>
        <p:spPr>
          <a:xfrm>
            <a:off x="1104675" y="1538414"/>
            <a:ext cx="4740300" cy="1504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39" name="Google Shape;339;p21"/>
          <p:cNvSpPr txBox="1">
            <a:spLocks noGrp="1"/>
          </p:cNvSpPr>
          <p:nvPr>
            <p:ph type="subTitle" idx="1"/>
          </p:nvPr>
        </p:nvSpPr>
        <p:spPr>
          <a:xfrm>
            <a:off x="1104750" y="3043864"/>
            <a:ext cx="4740300" cy="113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340" name="Google Shape;340;p21"/>
          <p:cNvGrpSpPr/>
          <p:nvPr/>
        </p:nvGrpSpPr>
        <p:grpSpPr>
          <a:xfrm>
            <a:off x="-1253488" y="-215950"/>
            <a:ext cx="11124250" cy="6144875"/>
            <a:chOff x="-1253488" y="-215950"/>
            <a:chExt cx="11124250" cy="6144875"/>
          </a:xfrm>
        </p:grpSpPr>
        <p:sp>
          <p:nvSpPr>
            <p:cNvPr id="341" name="Google Shape;341;p21"/>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21"/>
          <p:cNvGrpSpPr/>
          <p:nvPr/>
        </p:nvGrpSpPr>
        <p:grpSpPr>
          <a:xfrm>
            <a:off x="892097" y="135369"/>
            <a:ext cx="7486150" cy="4854536"/>
            <a:chOff x="892097" y="135369"/>
            <a:chExt cx="7486150" cy="4854536"/>
          </a:xfrm>
        </p:grpSpPr>
        <p:grpSp>
          <p:nvGrpSpPr>
            <p:cNvPr id="344" name="Google Shape;344;p21"/>
            <p:cNvGrpSpPr/>
            <p:nvPr/>
          </p:nvGrpSpPr>
          <p:grpSpPr>
            <a:xfrm flipH="1">
              <a:off x="6853247" y="4815007"/>
              <a:ext cx="1525000" cy="174898"/>
              <a:chOff x="2061850" y="3646175"/>
              <a:chExt cx="3280275" cy="376125"/>
            </a:xfrm>
          </p:grpSpPr>
          <p:sp>
            <p:nvSpPr>
              <p:cNvPr id="345" name="Google Shape;345;p2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21"/>
            <p:cNvGrpSpPr/>
            <p:nvPr/>
          </p:nvGrpSpPr>
          <p:grpSpPr>
            <a:xfrm flipH="1">
              <a:off x="892097" y="135369"/>
              <a:ext cx="1525000" cy="174898"/>
              <a:chOff x="2061850" y="3646175"/>
              <a:chExt cx="3280275" cy="376125"/>
            </a:xfrm>
          </p:grpSpPr>
          <p:sp>
            <p:nvSpPr>
              <p:cNvPr id="360" name="Google Shape;360;p2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4" name="Google Shape;374;p21"/>
          <p:cNvGrpSpPr/>
          <p:nvPr/>
        </p:nvGrpSpPr>
        <p:grpSpPr>
          <a:xfrm>
            <a:off x="-1155679" y="135387"/>
            <a:ext cx="11662963" cy="5290756"/>
            <a:chOff x="-1155679" y="135387"/>
            <a:chExt cx="11662963" cy="5290756"/>
          </a:xfrm>
        </p:grpSpPr>
        <p:sp>
          <p:nvSpPr>
            <p:cNvPr id="375" name="Google Shape;375;p21"/>
            <p:cNvSpPr/>
            <p:nvPr/>
          </p:nvSpPr>
          <p:spPr>
            <a:xfrm>
              <a:off x="7364151" y="135387"/>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rot="10800000">
              <a:off x="-1155679" y="4270512"/>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21"/>
          <p:cNvGrpSpPr/>
          <p:nvPr/>
        </p:nvGrpSpPr>
        <p:grpSpPr>
          <a:xfrm>
            <a:off x="314447" y="384926"/>
            <a:ext cx="8129550" cy="4106800"/>
            <a:chOff x="314447" y="384926"/>
            <a:chExt cx="8129550" cy="4106800"/>
          </a:xfrm>
        </p:grpSpPr>
        <p:sp>
          <p:nvSpPr>
            <p:cNvPr id="378" name="Google Shape;378;p21"/>
            <p:cNvSpPr/>
            <p:nvPr/>
          </p:nvSpPr>
          <p:spPr>
            <a:xfrm>
              <a:off x="8089997" y="384926"/>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314447" y="413772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0"/>
        <p:cNvGrpSpPr/>
        <p:nvPr/>
      </p:nvGrpSpPr>
      <p:grpSpPr>
        <a:xfrm>
          <a:off x="0" y="0"/>
          <a:ext cx="0" cy="0"/>
          <a:chOff x="0" y="0"/>
          <a:chExt cx="0" cy="0"/>
        </a:xfrm>
      </p:grpSpPr>
      <p:sp>
        <p:nvSpPr>
          <p:cNvPr id="381" name="Google Shape;381;p22"/>
          <p:cNvSpPr>
            <a:spLocks noGrp="1"/>
          </p:cNvSpPr>
          <p:nvPr>
            <p:ph type="pic" idx="2"/>
          </p:nvPr>
        </p:nvSpPr>
        <p:spPr>
          <a:xfrm>
            <a:off x="-6875" y="0"/>
            <a:ext cx="9144000" cy="5157300"/>
          </a:xfrm>
          <a:prstGeom prst="rect">
            <a:avLst/>
          </a:prstGeom>
          <a:noFill/>
          <a:ln>
            <a:noFill/>
          </a:ln>
        </p:spPr>
      </p:sp>
      <p:sp>
        <p:nvSpPr>
          <p:cNvPr id="382" name="Google Shape;382;p22"/>
          <p:cNvSpPr txBox="1">
            <a:spLocks noGrp="1"/>
          </p:cNvSpPr>
          <p:nvPr>
            <p:ph type="title"/>
          </p:nvPr>
        </p:nvSpPr>
        <p:spPr>
          <a:xfrm>
            <a:off x="845775" y="3193725"/>
            <a:ext cx="3389100" cy="11028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83" name="Google Shape;383;p22"/>
          <p:cNvGrpSpPr/>
          <p:nvPr/>
        </p:nvGrpSpPr>
        <p:grpSpPr>
          <a:xfrm>
            <a:off x="-844738" y="-550325"/>
            <a:ext cx="11035975" cy="6584075"/>
            <a:chOff x="-844738" y="-550325"/>
            <a:chExt cx="11035975" cy="6584075"/>
          </a:xfrm>
        </p:grpSpPr>
        <p:sp>
          <p:nvSpPr>
            <p:cNvPr id="384" name="Google Shape;384;p22"/>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flipH="1">
              <a:off x="-844738" y="4330950"/>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22"/>
          <p:cNvGrpSpPr/>
          <p:nvPr/>
        </p:nvGrpSpPr>
        <p:grpSpPr>
          <a:xfrm>
            <a:off x="221697" y="135369"/>
            <a:ext cx="8127825" cy="4903461"/>
            <a:chOff x="221697" y="135369"/>
            <a:chExt cx="8127825" cy="4903461"/>
          </a:xfrm>
        </p:grpSpPr>
        <p:grpSp>
          <p:nvGrpSpPr>
            <p:cNvPr id="387" name="Google Shape;387;p22"/>
            <p:cNvGrpSpPr/>
            <p:nvPr/>
          </p:nvGrpSpPr>
          <p:grpSpPr>
            <a:xfrm flipH="1">
              <a:off x="221697" y="4863932"/>
              <a:ext cx="1525000" cy="174898"/>
              <a:chOff x="2061850" y="3646175"/>
              <a:chExt cx="3280275" cy="376125"/>
            </a:xfrm>
          </p:grpSpPr>
          <p:sp>
            <p:nvSpPr>
              <p:cNvPr id="388" name="Google Shape;388;p2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22"/>
            <p:cNvGrpSpPr/>
            <p:nvPr/>
          </p:nvGrpSpPr>
          <p:grpSpPr>
            <a:xfrm flipH="1">
              <a:off x="6824522" y="135369"/>
              <a:ext cx="1525000" cy="174898"/>
              <a:chOff x="2061850" y="3646175"/>
              <a:chExt cx="3280275" cy="376125"/>
            </a:xfrm>
          </p:grpSpPr>
          <p:sp>
            <p:nvSpPr>
              <p:cNvPr id="403" name="Google Shape;403;p2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7" name="Google Shape;417;p22"/>
          <p:cNvGrpSpPr/>
          <p:nvPr/>
        </p:nvGrpSpPr>
        <p:grpSpPr>
          <a:xfrm>
            <a:off x="-1252666" y="-350586"/>
            <a:ext cx="11836825" cy="5340482"/>
            <a:chOff x="-1252666" y="-350586"/>
            <a:chExt cx="11836825" cy="5340482"/>
          </a:xfrm>
        </p:grpSpPr>
        <p:sp>
          <p:nvSpPr>
            <p:cNvPr id="418" name="Google Shape;418;p22"/>
            <p:cNvSpPr/>
            <p:nvPr/>
          </p:nvSpPr>
          <p:spPr>
            <a:xfrm>
              <a:off x="7441026"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rot="10800000">
              <a:off x="-1252666" y="-350586"/>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22"/>
          <p:cNvGrpSpPr/>
          <p:nvPr/>
        </p:nvGrpSpPr>
        <p:grpSpPr>
          <a:xfrm>
            <a:off x="538112" y="617581"/>
            <a:ext cx="8417475" cy="4167923"/>
            <a:chOff x="538112" y="617581"/>
            <a:chExt cx="8417475" cy="4167923"/>
          </a:xfrm>
        </p:grpSpPr>
        <p:sp>
          <p:nvSpPr>
            <p:cNvPr id="421" name="Google Shape;421;p22"/>
            <p:cNvSpPr/>
            <p:nvPr/>
          </p:nvSpPr>
          <p:spPr>
            <a:xfrm flipH="1">
              <a:off x="538112" y="617581"/>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flipH="1">
              <a:off x="8601587" y="44315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3"/>
        <p:cNvGrpSpPr/>
        <p:nvPr/>
      </p:nvGrpSpPr>
      <p:grpSpPr>
        <a:xfrm>
          <a:off x="0" y="0"/>
          <a:ext cx="0" cy="0"/>
          <a:chOff x="0" y="0"/>
          <a:chExt cx="0" cy="0"/>
        </a:xfrm>
      </p:grpSpPr>
      <p:sp>
        <p:nvSpPr>
          <p:cNvPr id="424" name="Google Shape;424;p23"/>
          <p:cNvSpPr txBox="1">
            <a:spLocks noGrp="1"/>
          </p:cNvSpPr>
          <p:nvPr>
            <p:ph type="title" hasCustomPrompt="1"/>
          </p:nvPr>
        </p:nvSpPr>
        <p:spPr>
          <a:xfrm>
            <a:off x="1698875" y="1974675"/>
            <a:ext cx="3011400" cy="13737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9600" b="1">
                <a:latin typeface="Work Sans"/>
                <a:ea typeface="Work Sans"/>
                <a:cs typeface="Work Sans"/>
                <a:sym typeface="Work Sans"/>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25" name="Google Shape;425;p23"/>
          <p:cNvSpPr txBox="1">
            <a:spLocks noGrp="1"/>
          </p:cNvSpPr>
          <p:nvPr>
            <p:ph type="subTitle" idx="1"/>
          </p:nvPr>
        </p:nvSpPr>
        <p:spPr>
          <a:xfrm>
            <a:off x="4710275" y="1974675"/>
            <a:ext cx="2706300" cy="137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26" name="Google Shape;426;p23"/>
          <p:cNvGrpSpPr/>
          <p:nvPr/>
        </p:nvGrpSpPr>
        <p:grpSpPr>
          <a:xfrm>
            <a:off x="-1067024" y="99478"/>
            <a:ext cx="10713511" cy="5377328"/>
            <a:chOff x="-1067024" y="99478"/>
            <a:chExt cx="10713511" cy="5377328"/>
          </a:xfrm>
        </p:grpSpPr>
        <p:sp>
          <p:nvSpPr>
            <p:cNvPr id="427" name="Google Shape;427;p23"/>
            <p:cNvSpPr/>
            <p:nvPr/>
          </p:nvSpPr>
          <p:spPr>
            <a:xfrm>
              <a:off x="6503353" y="9947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3"/>
            <p:cNvSpPr/>
            <p:nvPr/>
          </p:nvSpPr>
          <p:spPr>
            <a:xfrm flipH="1">
              <a:off x="-1067024"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23"/>
          <p:cNvGrpSpPr/>
          <p:nvPr/>
        </p:nvGrpSpPr>
        <p:grpSpPr>
          <a:xfrm>
            <a:off x="1600875" y="336075"/>
            <a:ext cx="5775050" cy="4659079"/>
            <a:chOff x="1600875" y="336075"/>
            <a:chExt cx="5775050" cy="4659079"/>
          </a:xfrm>
        </p:grpSpPr>
        <p:sp>
          <p:nvSpPr>
            <p:cNvPr id="430" name="Google Shape;430;p23"/>
            <p:cNvSpPr/>
            <p:nvPr/>
          </p:nvSpPr>
          <p:spPr>
            <a:xfrm>
              <a:off x="7021925" y="336075"/>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1600875" y="464115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3"/>
          <p:cNvGrpSpPr/>
          <p:nvPr/>
        </p:nvGrpSpPr>
        <p:grpSpPr>
          <a:xfrm>
            <a:off x="6173240" y="4684694"/>
            <a:ext cx="1525000" cy="174898"/>
            <a:chOff x="2061850" y="3646175"/>
            <a:chExt cx="3280275" cy="376125"/>
          </a:xfrm>
        </p:grpSpPr>
        <p:sp>
          <p:nvSpPr>
            <p:cNvPr id="433" name="Google Shape;433;p2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7"/>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48"/>
        <p:cNvGrpSpPr/>
        <p:nvPr/>
      </p:nvGrpSpPr>
      <p:grpSpPr>
        <a:xfrm>
          <a:off x="0" y="0"/>
          <a:ext cx="0" cy="0"/>
          <a:chOff x="0" y="0"/>
          <a:chExt cx="0" cy="0"/>
        </a:xfrm>
      </p:grpSpPr>
      <p:sp>
        <p:nvSpPr>
          <p:cNvPr id="449" name="Google Shape;44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0" name="Google Shape;450;p25"/>
          <p:cNvSpPr txBox="1">
            <a:spLocks noGrp="1"/>
          </p:cNvSpPr>
          <p:nvPr>
            <p:ph type="title" idx="2" hasCustomPrompt="1"/>
          </p:nvPr>
        </p:nvSpPr>
        <p:spPr>
          <a:xfrm>
            <a:off x="720000"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1" name="Google Shape;451;p25"/>
          <p:cNvSpPr txBox="1">
            <a:spLocks noGrp="1"/>
          </p:cNvSpPr>
          <p:nvPr>
            <p:ph type="title" idx="3" hasCustomPrompt="1"/>
          </p:nvPr>
        </p:nvSpPr>
        <p:spPr>
          <a:xfrm>
            <a:off x="720000"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2" name="Google Shape;452;p25"/>
          <p:cNvSpPr txBox="1">
            <a:spLocks noGrp="1"/>
          </p:cNvSpPr>
          <p:nvPr>
            <p:ph type="title" idx="4" hasCustomPrompt="1"/>
          </p:nvPr>
        </p:nvSpPr>
        <p:spPr>
          <a:xfrm>
            <a:off x="3419275"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3" name="Google Shape;453;p25"/>
          <p:cNvSpPr txBox="1">
            <a:spLocks noGrp="1"/>
          </p:cNvSpPr>
          <p:nvPr>
            <p:ph type="title" idx="5" hasCustomPrompt="1"/>
          </p:nvPr>
        </p:nvSpPr>
        <p:spPr>
          <a:xfrm>
            <a:off x="3419275"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4" name="Google Shape;454;p25"/>
          <p:cNvSpPr txBox="1">
            <a:spLocks noGrp="1"/>
          </p:cNvSpPr>
          <p:nvPr>
            <p:ph type="title" idx="6" hasCustomPrompt="1"/>
          </p:nvPr>
        </p:nvSpPr>
        <p:spPr>
          <a:xfrm>
            <a:off x="6118550"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5" name="Google Shape;455;p25"/>
          <p:cNvSpPr txBox="1">
            <a:spLocks noGrp="1"/>
          </p:cNvSpPr>
          <p:nvPr>
            <p:ph type="title" idx="7" hasCustomPrompt="1"/>
          </p:nvPr>
        </p:nvSpPr>
        <p:spPr>
          <a:xfrm>
            <a:off x="6118550"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6" name="Google Shape;456;p25"/>
          <p:cNvSpPr txBox="1">
            <a:spLocks noGrp="1"/>
          </p:cNvSpPr>
          <p:nvPr>
            <p:ph type="subTitle" idx="1"/>
          </p:nvPr>
        </p:nvSpPr>
        <p:spPr>
          <a:xfrm>
            <a:off x="720000"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7" name="Google Shape;457;p25"/>
          <p:cNvSpPr txBox="1">
            <a:spLocks noGrp="1"/>
          </p:cNvSpPr>
          <p:nvPr>
            <p:ph type="subTitle" idx="8"/>
          </p:nvPr>
        </p:nvSpPr>
        <p:spPr>
          <a:xfrm>
            <a:off x="3419275"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8" name="Google Shape;458;p25"/>
          <p:cNvSpPr txBox="1">
            <a:spLocks noGrp="1"/>
          </p:cNvSpPr>
          <p:nvPr>
            <p:ph type="subTitle" idx="9"/>
          </p:nvPr>
        </p:nvSpPr>
        <p:spPr>
          <a:xfrm>
            <a:off x="6118550"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59" name="Google Shape;459;p25"/>
          <p:cNvSpPr txBox="1">
            <a:spLocks noGrp="1"/>
          </p:cNvSpPr>
          <p:nvPr>
            <p:ph type="subTitle" idx="13"/>
          </p:nvPr>
        </p:nvSpPr>
        <p:spPr>
          <a:xfrm>
            <a:off x="720000"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0" name="Google Shape;460;p25"/>
          <p:cNvSpPr txBox="1">
            <a:spLocks noGrp="1"/>
          </p:cNvSpPr>
          <p:nvPr>
            <p:ph type="subTitle" idx="14"/>
          </p:nvPr>
        </p:nvSpPr>
        <p:spPr>
          <a:xfrm>
            <a:off x="3419275"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1" name="Google Shape;461;p25"/>
          <p:cNvSpPr txBox="1">
            <a:spLocks noGrp="1"/>
          </p:cNvSpPr>
          <p:nvPr>
            <p:ph type="subTitle" idx="15"/>
          </p:nvPr>
        </p:nvSpPr>
        <p:spPr>
          <a:xfrm>
            <a:off x="6118550"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62" name="Google Shape;462;p25"/>
          <p:cNvSpPr/>
          <p:nvPr/>
        </p:nvSpPr>
        <p:spPr>
          <a:xfrm flipH="1">
            <a:off x="-1525174" y="44602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5"/>
          <p:cNvGrpSpPr/>
          <p:nvPr/>
        </p:nvGrpSpPr>
        <p:grpSpPr>
          <a:xfrm>
            <a:off x="892097" y="135369"/>
            <a:ext cx="7486150" cy="4854536"/>
            <a:chOff x="892097" y="135369"/>
            <a:chExt cx="7486150" cy="4854536"/>
          </a:xfrm>
        </p:grpSpPr>
        <p:grpSp>
          <p:nvGrpSpPr>
            <p:cNvPr id="464" name="Google Shape;464;p25"/>
            <p:cNvGrpSpPr/>
            <p:nvPr/>
          </p:nvGrpSpPr>
          <p:grpSpPr>
            <a:xfrm flipH="1">
              <a:off x="6853247" y="4815007"/>
              <a:ext cx="1525000" cy="174898"/>
              <a:chOff x="2061850" y="3646175"/>
              <a:chExt cx="3280275" cy="376125"/>
            </a:xfrm>
          </p:grpSpPr>
          <p:sp>
            <p:nvSpPr>
              <p:cNvPr id="465" name="Google Shape;465;p2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25"/>
            <p:cNvGrpSpPr/>
            <p:nvPr/>
          </p:nvGrpSpPr>
          <p:grpSpPr>
            <a:xfrm flipH="1">
              <a:off x="892097" y="135369"/>
              <a:ext cx="1525000" cy="174898"/>
              <a:chOff x="2061850" y="3646175"/>
              <a:chExt cx="3280275" cy="376125"/>
            </a:xfrm>
          </p:grpSpPr>
          <p:sp>
            <p:nvSpPr>
              <p:cNvPr id="480" name="Google Shape;480;p2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4" name="Google Shape;494;p25"/>
          <p:cNvSpPr/>
          <p:nvPr/>
        </p:nvSpPr>
        <p:spPr>
          <a:xfrm flipH="1">
            <a:off x="538112" y="470977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25"/>
          <p:cNvGrpSpPr/>
          <p:nvPr/>
        </p:nvGrpSpPr>
        <p:grpSpPr>
          <a:xfrm>
            <a:off x="-1253488" y="-215950"/>
            <a:ext cx="11124250" cy="6144875"/>
            <a:chOff x="-1253488" y="-215950"/>
            <a:chExt cx="11124250" cy="6144875"/>
          </a:xfrm>
        </p:grpSpPr>
        <p:sp>
          <p:nvSpPr>
            <p:cNvPr id="496" name="Google Shape;496;p25"/>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98"/>
        <p:cNvGrpSpPr/>
        <p:nvPr/>
      </p:nvGrpSpPr>
      <p:grpSpPr>
        <a:xfrm>
          <a:off x="0" y="0"/>
          <a:ext cx="0" cy="0"/>
          <a:chOff x="0" y="0"/>
          <a:chExt cx="0" cy="0"/>
        </a:xfrm>
      </p:grpSpPr>
      <p:grpSp>
        <p:nvGrpSpPr>
          <p:cNvPr id="499" name="Google Shape;499;p26"/>
          <p:cNvGrpSpPr/>
          <p:nvPr/>
        </p:nvGrpSpPr>
        <p:grpSpPr>
          <a:xfrm>
            <a:off x="-711963" y="-750925"/>
            <a:ext cx="10903200" cy="6854550"/>
            <a:chOff x="-711963" y="-750925"/>
            <a:chExt cx="10903200" cy="6854550"/>
          </a:xfrm>
        </p:grpSpPr>
        <p:sp>
          <p:nvSpPr>
            <p:cNvPr id="500" name="Google Shape;500;p26"/>
            <p:cNvSpPr/>
            <p:nvPr/>
          </p:nvSpPr>
          <p:spPr>
            <a:xfrm flipH="1">
              <a:off x="-7119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6"/>
          <p:cNvGrpSpPr/>
          <p:nvPr/>
        </p:nvGrpSpPr>
        <p:grpSpPr>
          <a:xfrm>
            <a:off x="-351099" y="-109335"/>
            <a:ext cx="11351786" cy="5621340"/>
            <a:chOff x="-351099" y="-109335"/>
            <a:chExt cx="11351786" cy="5621340"/>
          </a:xfrm>
        </p:grpSpPr>
        <p:sp>
          <p:nvSpPr>
            <p:cNvPr id="503" name="Google Shape;503;p26"/>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rot="10800000" flipH="1">
              <a:off x="8167959" y="43563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6"/>
          <p:cNvGrpSpPr/>
          <p:nvPr/>
        </p:nvGrpSpPr>
        <p:grpSpPr>
          <a:xfrm>
            <a:off x="361112" y="135379"/>
            <a:ext cx="8650975" cy="4427625"/>
            <a:chOff x="361112" y="135379"/>
            <a:chExt cx="8650975" cy="4427625"/>
          </a:xfrm>
        </p:grpSpPr>
        <p:sp>
          <p:nvSpPr>
            <p:cNvPr id="506" name="Google Shape;506;p26"/>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flipH="1">
              <a:off x="8658087" y="42090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26"/>
          <p:cNvGrpSpPr/>
          <p:nvPr/>
        </p:nvGrpSpPr>
        <p:grpSpPr>
          <a:xfrm>
            <a:off x="143497" y="135369"/>
            <a:ext cx="8106850" cy="4854536"/>
            <a:chOff x="143497" y="135369"/>
            <a:chExt cx="8106850" cy="4854536"/>
          </a:xfrm>
        </p:grpSpPr>
        <p:grpSp>
          <p:nvGrpSpPr>
            <p:cNvPr id="509" name="Google Shape;509;p26"/>
            <p:cNvGrpSpPr/>
            <p:nvPr/>
          </p:nvGrpSpPr>
          <p:grpSpPr>
            <a:xfrm flipH="1">
              <a:off x="143497" y="4815007"/>
              <a:ext cx="1525000" cy="174898"/>
              <a:chOff x="2061850" y="3646175"/>
              <a:chExt cx="3280275" cy="376125"/>
            </a:xfrm>
          </p:grpSpPr>
          <p:sp>
            <p:nvSpPr>
              <p:cNvPr id="510" name="Google Shape;510;p2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6"/>
            <p:cNvGrpSpPr/>
            <p:nvPr/>
          </p:nvGrpSpPr>
          <p:grpSpPr>
            <a:xfrm flipH="1">
              <a:off x="6725347" y="135369"/>
              <a:ext cx="1525000" cy="174898"/>
              <a:chOff x="2061850" y="3646175"/>
              <a:chExt cx="3280275" cy="376125"/>
            </a:xfrm>
          </p:grpSpPr>
          <p:sp>
            <p:nvSpPr>
              <p:cNvPr id="525" name="Google Shape;525;p2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9" name="Google Shape;53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540"/>
        <p:cNvGrpSpPr/>
        <p:nvPr/>
      </p:nvGrpSpPr>
      <p:grpSpPr>
        <a:xfrm>
          <a:off x="0" y="0"/>
          <a:ext cx="0" cy="0"/>
          <a:chOff x="0" y="0"/>
          <a:chExt cx="0" cy="0"/>
        </a:xfrm>
      </p:grpSpPr>
      <p:sp>
        <p:nvSpPr>
          <p:cNvPr id="541" name="Google Shape;541;p27"/>
          <p:cNvSpPr/>
          <p:nvPr/>
        </p:nvSpPr>
        <p:spPr>
          <a:xfrm flipH="1">
            <a:off x="-856463" y="-63904"/>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7"/>
          <p:cNvSpPr/>
          <p:nvPr/>
        </p:nvSpPr>
        <p:spPr>
          <a:xfrm rot="10800000" flipH="1">
            <a:off x="1446587" y="181001"/>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27"/>
          <p:cNvGrpSpPr/>
          <p:nvPr/>
        </p:nvGrpSpPr>
        <p:grpSpPr>
          <a:xfrm>
            <a:off x="235565" y="180805"/>
            <a:ext cx="9314700" cy="4778844"/>
            <a:chOff x="235565" y="180805"/>
            <a:chExt cx="9314700" cy="4778844"/>
          </a:xfrm>
        </p:grpSpPr>
        <p:grpSp>
          <p:nvGrpSpPr>
            <p:cNvPr id="544" name="Google Shape;544;p27"/>
            <p:cNvGrpSpPr/>
            <p:nvPr/>
          </p:nvGrpSpPr>
          <p:grpSpPr>
            <a:xfrm rot="10800000" flipH="1">
              <a:off x="235565" y="4784751"/>
              <a:ext cx="1525000" cy="174898"/>
              <a:chOff x="2061850" y="3646175"/>
              <a:chExt cx="3280275" cy="376125"/>
            </a:xfrm>
          </p:grpSpPr>
          <p:sp>
            <p:nvSpPr>
              <p:cNvPr id="545" name="Google Shape;545;p2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27"/>
            <p:cNvGrpSpPr/>
            <p:nvPr/>
          </p:nvGrpSpPr>
          <p:grpSpPr>
            <a:xfrm rot="10800000" flipH="1">
              <a:off x="8025265" y="180805"/>
              <a:ext cx="1525000" cy="174898"/>
              <a:chOff x="2061850" y="3646175"/>
              <a:chExt cx="3280275" cy="376125"/>
            </a:xfrm>
          </p:grpSpPr>
          <p:sp>
            <p:nvSpPr>
              <p:cNvPr id="560" name="Google Shape;560;p2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4" name="Google Shape;574;p27"/>
          <p:cNvSpPr/>
          <p:nvPr/>
        </p:nvSpPr>
        <p:spPr>
          <a:xfrm rot="10800000" flipH="1">
            <a:off x="-1023950" y="233910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7"/>
          <p:cNvSpPr txBox="1">
            <a:spLocks noGrp="1"/>
          </p:cNvSpPr>
          <p:nvPr>
            <p:ph type="title" hasCustomPrompt="1"/>
          </p:nvPr>
        </p:nvSpPr>
        <p:spPr>
          <a:xfrm>
            <a:off x="4073496" y="3465588"/>
            <a:ext cx="2505300" cy="722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76" name="Google Shape;576;p27"/>
          <p:cNvSpPr txBox="1">
            <a:spLocks noGrp="1"/>
          </p:cNvSpPr>
          <p:nvPr>
            <p:ph type="subTitle" idx="1"/>
          </p:nvPr>
        </p:nvSpPr>
        <p:spPr>
          <a:xfrm>
            <a:off x="4073488" y="4072110"/>
            <a:ext cx="2505300" cy="3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577" name="Google Shape;577;p27"/>
          <p:cNvSpPr txBox="1">
            <a:spLocks noGrp="1"/>
          </p:cNvSpPr>
          <p:nvPr>
            <p:ph type="title" idx="2" hasCustomPrompt="1"/>
          </p:nvPr>
        </p:nvSpPr>
        <p:spPr>
          <a:xfrm>
            <a:off x="1063050" y="900900"/>
            <a:ext cx="2501100" cy="722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78" name="Google Shape;578;p27"/>
          <p:cNvSpPr txBox="1">
            <a:spLocks noGrp="1"/>
          </p:cNvSpPr>
          <p:nvPr>
            <p:ph type="subTitle" idx="3"/>
          </p:nvPr>
        </p:nvSpPr>
        <p:spPr>
          <a:xfrm>
            <a:off x="1063050" y="1507404"/>
            <a:ext cx="2501100" cy="38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579" name="Google Shape;579;p27"/>
          <p:cNvSpPr txBox="1">
            <a:spLocks noGrp="1"/>
          </p:cNvSpPr>
          <p:nvPr>
            <p:ph type="title" idx="4" hasCustomPrompt="1"/>
          </p:nvPr>
        </p:nvSpPr>
        <p:spPr>
          <a:xfrm>
            <a:off x="2307021" y="2175688"/>
            <a:ext cx="2505300" cy="722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80" name="Google Shape;580;p27"/>
          <p:cNvSpPr txBox="1">
            <a:spLocks noGrp="1"/>
          </p:cNvSpPr>
          <p:nvPr>
            <p:ph type="subTitle" idx="5"/>
          </p:nvPr>
        </p:nvSpPr>
        <p:spPr>
          <a:xfrm>
            <a:off x="2307013" y="2782210"/>
            <a:ext cx="2505300" cy="3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581"/>
        <p:cNvGrpSpPr/>
        <p:nvPr/>
      </p:nvGrpSpPr>
      <p:grpSpPr>
        <a:xfrm>
          <a:off x="0" y="0"/>
          <a:ext cx="0" cy="0"/>
          <a:chOff x="0" y="0"/>
          <a:chExt cx="0" cy="0"/>
        </a:xfrm>
      </p:grpSpPr>
      <p:grpSp>
        <p:nvGrpSpPr>
          <p:cNvPr id="582" name="Google Shape;582;p28"/>
          <p:cNvGrpSpPr/>
          <p:nvPr/>
        </p:nvGrpSpPr>
        <p:grpSpPr>
          <a:xfrm>
            <a:off x="-1890224" y="-310058"/>
            <a:ext cx="12794136" cy="5554815"/>
            <a:chOff x="-1890224" y="-310058"/>
            <a:chExt cx="12794136" cy="5554815"/>
          </a:xfrm>
        </p:grpSpPr>
        <p:sp>
          <p:nvSpPr>
            <p:cNvPr id="583" name="Google Shape;583;p28"/>
            <p:cNvSpPr/>
            <p:nvPr/>
          </p:nvSpPr>
          <p:spPr>
            <a:xfrm flipH="1">
              <a:off x="-1890224" y="482515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8"/>
            <p:cNvSpPr/>
            <p:nvPr/>
          </p:nvSpPr>
          <p:spPr>
            <a:xfrm rot="10800000" flipH="1">
              <a:off x="8071184" y="-310058"/>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8"/>
          <p:cNvSpPr txBox="1">
            <a:spLocks noGrp="1"/>
          </p:cNvSpPr>
          <p:nvPr>
            <p:ph type="title"/>
          </p:nvPr>
        </p:nvSpPr>
        <p:spPr>
          <a:xfrm>
            <a:off x="720000" y="2619950"/>
            <a:ext cx="2264100" cy="1045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6" name="Google Shape;586;p28"/>
          <p:cNvSpPr txBox="1">
            <a:spLocks noGrp="1"/>
          </p:cNvSpPr>
          <p:nvPr>
            <p:ph type="subTitle" idx="1"/>
          </p:nvPr>
        </p:nvSpPr>
        <p:spPr>
          <a:xfrm>
            <a:off x="720000" y="3644900"/>
            <a:ext cx="2264100" cy="9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7" name="Google Shape;587;p28"/>
          <p:cNvSpPr>
            <a:spLocks noGrp="1"/>
          </p:cNvSpPr>
          <p:nvPr>
            <p:ph type="pic" idx="2"/>
          </p:nvPr>
        </p:nvSpPr>
        <p:spPr>
          <a:xfrm>
            <a:off x="4987588" y="553892"/>
            <a:ext cx="3365100" cy="3365100"/>
          </a:xfrm>
          <a:prstGeom prst="ellipse">
            <a:avLst/>
          </a:prstGeom>
          <a:noFill/>
          <a:ln>
            <a:noFill/>
          </a:ln>
        </p:spPr>
      </p:sp>
      <p:sp>
        <p:nvSpPr>
          <p:cNvPr id="588" name="Google Shape;588;p28"/>
          <p:cNvSpPr>
            <a:spLocks noGrp="1"/>
          </p:cNvSpPr>
          <p:nvPr>
            <p:ph type="pic" idx="3"/>
          </p:nvPr>
        </p:nvSpPr>
        <p:spPr>
          <a:xfrm>
            <a:off x="3495295" y="2902825"/>
            <a:ext cx="1572900" cy="1572900"/>
          </a:xfrm>
          <a:prstGeom prst="ellipse">
            <a:avLst/>
          </a:prstGeom>
          <a:noFill/>
          <a:ln>
            <a:noFill/>
          </a:ln>
        </p:spPr>
      </p:sp>
      <p:sp>
        <p:nvSpPr>
          <p:cNvPr id="589" name="Google Shape;589;p28"/>
          <p:cNvSpPr>
            <a:spLocks noGrp="1"/>
          </p:cNvSpPr>
          <p:nvPr>
            <p:ph type="pic" idx="4"/>
          </p:nvPr>
        </p:nvSpPr>
        <p:spPr>
          <a:xfrm>
            <a:off x="2637938" y="553892"/>
            <a:ext cx="2080200" cy="2080200"/>
          </a:xfrm>
          <a:prstGeom prst="ellipse">
            <a:avLst/>
          </a:prstGeom>
          <a:noFill/>
          <a:ln>
            <a:noFill/>
          </a:ln>
        </p:spPr>
      </p:sp>
      <p:sp>
        <p:nvSpPr>
          <p:cNvPr id="590" name="Google Shape;590;p28"/>
          <p:cNvSpPr>
            <a:spLocks noGrp="1"/>
          </p:cNvSpPr>
          <p:nvPr>
            <p:ph type="pic" idx="5"/>
          </p:nvPr>
        </p:nvSpPr>
        <p:spPr>
          <a:xfrm>
            <a:off x="796188" y="553892"/>
            <a:ext cx="1572300" cy="1572300"/>
          </a:xfrm>
          <a:prstGeom prst="ellipse">
            <a:avLst/>
          </a:prstGeom>
          <a:noFill/>
          <a:ln>
            <a:noFill/>
          </a:ln>
        </p:spPr>
      </p:sp>
      <p:grpSp>
        <p:nvGrpSpPr>
          <p:cNvPr id="591" name="Google Shape;591;p28"/>
          <p:cNvGrpSpPr/>
          <p:nvPr/>
        </p:nvGrpSpPr>
        <p:grpSpPr>
          <a:xfrm flipH="1">
            <a:off x="892097" y="135369"/>
            <a:ext cx="1525000" cy="174898"/>
            <a:chOff x="2061850" y="3646175"/>
            <a:chExt cx="3280275" cy="376125"/>
          </a:xfrm>
        </p:grpSpPr>
        <p:sp>
          <p:nvSpPr>
            <p:cNvPr id="592" name="Google Shape;592;p2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8"/>
          <p:cNvGrpSpPr/>
          <p:nvPr/>
        </p:nvGrpSpPr>
        <p:grpSpPr>
          <a:xfrm>
            <a:off x="-1253488" y="-215950"/>
            <a:ext cx="11124250" cy="6144875"/>
            <a:chOff x="-1253488" y="-215950"/>
            <a:chExt cx="11124250" cy="6144875"/>
          </a:xfrm>
        </p:grpSpPr>
        <p:sp>
          <p:nvSpPr>
            <p:cNvPr id="607" name="Google Shape;607;p28"/>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8"/>
          <p:cNvGrpSpPr/>
          <p:nvPr/>
        </p:nvGrpSpPr>
        <p:grpSpPr>
          <a:xfrm>
            <a:off x="247687" y="704616"/>
            <a:ext cx="8770525" cy="4328048"/>
            <a:chOff x="247687" y="704616"/>
            <a:chExt cx="8770525" cy="4328048"/>
          </a:xfrm>
        </p:grpSpPr>
        <p:sp>
          <p:nvSpPr>
            <p:cNvPr id="610" name="Google Shape;610;p28"/>
            <p:cNvSpPr/>
            <p:nvPr/>
          </p:nvSpPr>
          <p:spPr>
            <a:xfrm flipH="1">
              <a:off x="247687" y="467866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flipH="1">
              <a:off x="8664212" y="704616"/>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CUSTOM_4_1_1">
    <p:spTree>
      <p:nvGrpSpPr>
        <p:cNvPr id="1" name="Shape 612"/>
        <p:cNvGrpSpPr/>
        <p:nvPr/>
      </p:nvGrpSpPr>
      <p:grpSpPr>
        <a:xfrm>
          <a:off x="0" y="0"/>
          <a:ext cx="0" cy="0"/>
          <a:chOff x="0" y="0"/>
          <a:chExt cx="0" cy="0"/>
        </a:xfrm>
      </p:grpSpPr>
      <p:grpSp>
        <p:nvGrpSpPr>
          <p:cNvPr id="613" name="Google Shape;613;p29"/>
          <p:cNvGrpSpPr/>
          <p:nvPr/>
        </p:nvGrpSpPr>
        <p:grpSpPr>
          <a:xfrm>
            <a:off x="-711963" y="-550325"/>
            <a:ext cx="10903200" cy="6479250"/>
            <a:chOff x="-711963" y="-550325"/>
            <a:chExt cx="10903200" cy="6479250"/>
          </a:xfrm>
        </p:grpSpPr>
        <p:sp>
          <p:nvSpPr>
            <p:cNvPr id="614" name="Google Shape;614;p29"/>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29"/>
          <p:cNvGrpSpPr/>
          <p:nvPr/>
        </p:nvGrpSpPr>
        <p:grpSpPr>
          <a:xfrm>
            <a:off x="-351099" y="-109335"/>
            <a:ext cx="11351786" cy="5586140"/>
            <a:chOff x="-351099" y="-109335"/>
            <a:chExt cx="11351786" cy="5586140"/>
          </a:xfrm>
        </p:grpSpPr>
        <p:sp>
          <p:nvSpPr>
            <p:cNvPr id="617" name="Google Shape;617;p29"/>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9"/>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 name="Google Shape;619;p29"/>
          <p:cNvSpPr txBox="1">
            <a:spLocks noGrp="1"/>
          </p:cNvSpPr>
          <p:nvPr>
            <p:ph type="title"/>
          </p:nvPr>
        </p:nvSpPr>
        <p:spPr>
          <a:xfrm>
            <a:off x="1004088" y="1076238"/>
            <a:ext cx="3123900" cy="196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0" name="Google Shape;620;p29"/>
          <p:cNvSpPr txBox="1">
            <a:spLocks noGrp="1"/>
          </p:cNvSpPr>
          <p:nvPr>
            <p:ph type="subTitle" idx="1"/>
          </p:nvPr>
        </p:nvSpPr>
        <p:spPr>
          <a:xfrm>
            <a:off x="1004088" y="3023563"/>
            <a:ext cx="3123900" cy="9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21" name="Google Shape;621;p29"/>
          <p:cNvSpPr>
            <a:spLocks noGrp="1"/>
          </p:cNvSpPr>
          <p:nvPr>
            <p:ph type="pic" idx="2"/>
          </p:nvPr>
        </p:nvSpPr>
        <p:spPr>
          <a:xfrm>
            <a:off x="4774813" y="889200"/>
            <a:ext cx="3365100" cy="3365100"/>
          </a:xfrm>
          <a:prstGeom prst="ellipse">
            <a:avLst/>
          </a:prstGeom>
          <a:noFill/>
          <a:ln>
            <a:noFill/>
          </a:ln>
        </p:spPr>
      </p:sp>
      <p:grpSp>
        <p:nvGrpSpPr>
          <p:cNvPr id="622" name="Google Shape;622;p29"/>
          <p:cNvGrpSpPr/>
          <p:nvPr/>
        </p:nvGrpSpPr>
        <p:grpSpPr>
          <a:xfrm>
            <a:off x="143497" y="135369"/>
            <a:ext cx="8106850" cy="4854536"/>
            <a:chOff x="143497" y="135369"/>
            <a:chExt cx="8106850" cy="4854536"/>
          </a:xfrm>
        </p:grpSpPr>
        <p:grpSp>
          <p:nvGrpSpPr>
            <p:cNvPr id="623" name="Google Shape;623;p29"/>
            <p:cNvGrpSpPr/>
            <p:nvPr/>
          </p:nvGrpSpPr>
          <p:grpSpPr>
            <a:xfrm flipH="1">
              <a:off x="143497" y="4815007"/>
              <a:ext cx="1525000" cy="174898"/>
              <a:chOff x="2061850" y="3646175"/>
              <a:chExt cx="3280275" cy="376125"/>
            </a:xfrm>
          </p:grpSpPr>
          <p:sp>
            <p:nvSpPr>
              <p:cNvPr id="624" name="Google Shape;624;p2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29"/>
            <p:cNvGrpSpPr/>
            <p:nvPr/>
          </p:nvGrpSpPr>
          <p:grpSpPr>
            <a:xfrm flipH="1">
              <a:off x="6725347" y="135369"/>
              <a:ext cx="1525000" cy="174898"/>
              <a:chOff x="2061850" y="3646175"/>
              <a:chExt cx="3280275" cy="376125"/>
            </a:xfrm>
          </p:grpSpPr>
          <p:sp>
            <p:nvSpPr>
              <p:cNvPr id="639" name="Google Shape;639;p2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3" name="Google Shape;653;p29"/>
          <p:cNvGrpSpPr/>
          <p:nvPr/>
        </p:nvGrpSpPr>
        <p:grpSpPr>
          <a:xfrm>
            <a:off x="361112" y="135379"/>
            <a:ext cx="8650975" cy="4392425"/>
            <a:chOff x="361112" y="135379"/>
            <a:chExt cx="8650975" cy="4392425"/>
          </a:xfrm>
        </p:grpSpPr>
        <p:sp>
          <p:nvSpPr>
            <p:cNvPr id="654" name="Google Shape;654;p29"/>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9"/>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656"/>
        <p:cNvGrpSpPr/>
        <p:nvPr/>
      </p:nvGrpSpPr>
      <p:grpSpPr>
        <a:xfrm>
          <a:off x="0" y="0"/>
          <a:ext cx="0" cy="0"/>
          <a:chOff x="0" y="0"/>
          <a:chExt cx="0" cy="0"/>
        </a:xfrm>
      </p:grpSpPr>
      <p:grpSp>
        <p:nvGrpSpPr>
          <p:cNvPr id="657" name="Google Shape;657;p30"/>
          <p:cNvGrpSpPr/>
          <p:nvPr/>
        </p:nvGrpSpPr>
        <p:grpSpPr>
          <a:xfrm>
            <a:off x="-886663" y="-750925"/>
            <a:ext cx="11077900" cy="6854550"/>
            <a:chOff x="-886663" y="-750925"/>
            <a:chExt cx="11077900" cy="6854550"/>
          </a:xfrm>
        </p:grpSpPr>
        <p:sp>
          <p:nvSpPr>
            <p:cNvPr id="658" name="Google Shape;658;p30"/>
            <p:cNvSpPr/>
            <p:nvPr/>
          </p:nvSpPr>
          <p:spPr>
            <a:xfrm flipH="1">
              <a:off x="-8866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30"/>
          <p:cNvGrpSpPr/>
          <p:nvPr/>
        </p:nvGrpSpPr>
        <p:grpSpPr>
          <a:xfrm>
            <a:off x="-351099" y="-109335"/>
            <a:ext cx="11351786" cy="5621340"/>
            <a:chOff x="-351099" y="-109335"/>
            <a:chExt cx="11351786" cy="5621340"/>
          </a:xfrm>
        </p:grpSpPr>
        <p:sp>
          <p:nvSpPr>
            <p:cNvPr id="661" name="Google Shape;661;p30"/>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0"/>
            <p:cNvSpPr/>
            <p:nvPr/>
          </p:nvSpPr>
          <p:spPr>
            <a:xfrm rot="10800000" flipH="1">
              <a:off x="8167959" y="43563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30"/>
          <p:cNvGrpSpPr/>
          <p:nvPr/>
        </p:nvGrpSpPr>
        <p:grpSpPr>
          <a:xfrm>
            <a:off x="361112" y="135379"/>
            <a:ext cx="8650975" cy="4427625"/>
            <a:chOff x="361112" y="135379"/>
            <a:chExt cx="8650975" cy="4427625"/>
          </a:xfrm>
        </p:grpSpPr>
        <p:sp>
          <p:nvSpPr>
            <p:cNvPr id="664" name="Google Shape;664;p30"/>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0"/>
            <p:cNvSpPr/>
            <p:nvPr/>
          </p:nvSpPr>
          <p:spPr>
            <a:xfrm flipH="1">
              <a:off x="8658087" y="42090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30"/>
          <p:cNvGrpSpPr/>
          <p:nvPr/>
        </p:nvGrpSpPr>
        <p:grpSpPr>
          <a:xfrm>
            <a:off x="143497" y="135369"/>
            <a:ext cx="8106850" cy="4854536"/>
            <a:chOff x="143497" y="135369"/>
            <a:chExt cx="8106850" cy="4854536"/>
          </a:xfrm>
        </p:grpSpPr>
        <p:grpSp>
          <p:nvGrpSpPr>
            <p:cNvPr id="667" name="Google Shape;667;p30"/>
            <p:cNvGrpSpPr/>
            <p:nvPr/>
          </p:nvGrpSpPr>
          <p:grpSpPr>
            <a:xfrm flipH="1">
              <a:off x="143497" y="4815007"/>
              <a:ext cx="1525000" cy="174898"/>
              <a:chOff x="2061850" y="3646175"/>
              <a:chExt cx="3280275" cy="376125"/>
            </a:xfrm>
          </p:grpSpPr>
          <p:sp>
            <p:nvSpPr>
              <p:cNvPr id="668" name="Google Shape;668;p3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30"/>
            <p:cNvGrpSpPr/>
            <p:nvPr/>
          </p:nvGrpSpPr>
          <p:grpSpPr>
            <a:xfrm flipH="1">
              <a:off x="6725347" y="135369"/>
              <a:ext cx="1525000" cy="174898"/>
              <a:chOff x="2061850" y="3646175"/>
              <a:chExt cx="3280275" cy="376125"/>
            </a:xfrm>
          </p:grpSpPr>
          <p:sp>
            <p:nvSpPr>
              <p:cNvPr id="683" name="Google Shape;683;p3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7" name="Google Shape;697;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8" name="Google Shape;698;p30"/>
          <p:cNvSpPr txBox="1">
            <a:spLocks noGrp="1"/>
          </p:cNvSpPr>
          <p:nvPr>
            <p:ph type="subTitle" idx="1"/>
          </p:nvPr>
        </p:nvSpPr>
        <p:spPr>
          <a:xfrm>
            <a:off x="720000" y="1154575"/>
            <a:ext cx="77040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CUSTOM_4_1_1_1_1">
    <p:spTree>
      <p:nvGrpSpPr>
        <p:cNvPr id="1" name="Shape 699"/>
        <p:cNvGrpSpPr/>
        <p:nvPr/>
      </p:nvGrpSpPr>
      <p:grpSpPr>
        <a:xfrm>
          <a:off x="0" y="0"/>
          <a:ext cx="0" cy="0"/>
          <a:chOff x="0" y="0"/>
          <a:chExt cx="0" cy="0"/>
        </a:xfrm>
      </p:grpSpPr>
      <p:sp>
        <p:nvSpPr>
          <p:cNvPr id="700" name="Google Shape;700;p31"/>
          <p:cNvSpPr txBox="1">
            <a:spLocks noGrp="1"/>
          </p:cNvSpPr>
          <p:nvPr>
            <p:ph type="subTitle" idx="1"/>
          </p:nvPr>
        </p:nvSpPr>
        <p:spPr>
          <a:xfrm>
            <a:off x="720000" y="1550850"/>
            <a:ext cx="37668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701" name="Google Shape;701;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2" name="Google Shape;702;p31"/>
          <p:cNvSpPr/>
          <p:nvPr/>
        </p:nvSpPr>
        <p:spPr>
          <a:xfrm flipH="1">
            <a:off x="-1525174"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1"/>
          <p:cNvSpPr/>
          <p:nvPr/>
        </p:nvSpPr>
        <p:spPr>
          <a:xfrm flipH="1">
            <a:off x="461912" y="44238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1"/>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31"/>
          <p:cNvGrpSpPr/>
          <p:nvPr/>
        </p:nvGrpSpPr>
        <p:grpSpPr>
          <a:xfrm flipH="1">
            <a:off x="892097" y="135369"/>
            <a:ext cx="1525000" cy="174898"/>
            <a:chOff x="2061850" y="3646175"/>
            <a:chExt cx="3280275" cy="376125"/>
          </a:xfrm>
        </p:grpSpPr>
        <p:sp>
          <p:nvSpPr>
            <p:cNvPr id="706" name="Google Shape;706;p3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0" name="Google Shape;720;p31"/>
          <p:cNvSpPr txBox="1">
            <a:spLocks noGrp="1"/>
          </p:cNvSpPr>
          <p:nvPr>
            <p:ph type="subTitle" idx="2"/>
          </p:nvPr>
        </p:nvSpPr>
        <p:spPr>
          <a:xfrm>
            <a:off x="4657200" y="1550850"/>
            <a:ext cx="37668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u="sng"/>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CUSTOM_8">
    <p:spTree>
      <p:nvGrpSpPr>
        <p:cNvPr id="1" name="Shape 721"/>
        <p:cNvGrpSpPr/>
        <p:nvPr/>
      </p:nvGrpSpPr>
      <p:grpSpPr>
        <a:xfrm>
          <a:off x="0" y="0"/>
          <a:ext cx="0" cy="0"/>
          <a:chOff x="0" y="0"/>
          <a:chExt cx="0" cy="0"/>
        </a:xfrm>
      </p:grpSpPr>
      <p:grpSp>
        <p:nvGrpSpPr>
          <p:cNvPr id="722" name="Google Shape;722;p32"/>
          <p:cNvGrpSpPr/>
          <p:nvPr/>
        </p:nvGrpSpPr>
        <p:grpSpPr>
          <a:xfrm>
            <a:off x="-1253488" y="-215950"/>
            <a:ext cx="11124250" cy="6144875"/>
            <a:chOff x="-1253488" y="-215950"/>
            <a:chExt cx="11124250" cy="6144875"/>
          </a:xfrm>
        </p:grpSpPr>
        <p:sp>
          <p:nvSpPr>
            <p:cNvPr id="723" name="Google Shape;723;p32"/>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32"/>
          <p:cNvSpPr/>
          <p:nvPr/>
        </p:nvSpPr>
        <p:spPr>
          <a:xfrm flipH="1">
            <a:off x="-1525174"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2"/>
          <p:cNvGrpSpPr/>
          <p:nvPr/>
        </p:nvGrpSpPr>
        <p:grpSpPr>
          <a:xfrm>
            <a:off x="892097" y="135369"/>
            <a:ext cx="7486150" cy="4854536"/>
            <a:chOff x="892097" y="135369"/>
            <a:chExt cx="7486150" cy="4854536"/>
          </a:xfrm>
        </p:grpSpPr>
        <p:grpSp>
          <p:nvGrpSpPr>
            <p:cNvPr id="727" name="Google Shape;727;p32"/>
            <p:cNvGrpSpPr/>
            <p:nvPr/>
          </p:nvGrpSpPr>
          <p:grpSpPr>
            <a:xfrm flipH="1">
              <a:off x="6853247" y="4815007"/>
              <a:ext cx="1525000" cy="174898"/>
              <a:chOff x="2061850" y="3646175"/>
              <a:chExt cx="3280275" cy="376125"/>
            </a:xfrm>
          </p:grpSpPr>
          <p:sp>
            <p:nvSpPr>
              <p:cNvPr id="728" name="Google Shape;728;p3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32"/>
            <p:cNvGrpSpPr/>
            <p:nvPr/>
          </p:nvGrpSpPr>
          <p:grpSpPr>
            <a:xfrm flipH="1">
              <a:off x="892097" y="135369"/>
              <a:ext cx="1525000" cy="174898"/>
              <a:chOff x="2061850" y="3646175"/>
              <a:chExt cx="3280275" cy="376125"/>
            </a:xfrm>
          </p:grpSpPr>
          <p:sp>
            <p:nvSpPr>
              <p:cNvPr id="743" name="Google Shape;743;p3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7" name="Google Shape;757;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8" name="Google Shape;758;p32"/>
          <p:cNvSpPr txBox="1">
            <a:spLocks noGrp="1"/>
          </p:cNvSpPr>
          <p:nvPr>
            <p:ph type="subTitle" idx="1"/>
          </p:nvPr>
        </p:nvSpPr>
        <p:spPr>
          <a:xfrm>
            <a:off x="715100" y="1079275"/>
            <a:ext cx="7704000" cy="97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759" name="Google Shape;759;p32"/>
          <p:cNvSpPr txBox="1">
            <a:spLocks noGrp="1"/>
          </p:cNvSpPr>
          <p:nvPr>
            <p:ph type="subTitle" idx="2"/>
          </p:nvPr>
        </p:nvSpPr>
        <p:spPr>
          <a:xfrm>
            <a:off x="715100" y="2120180"/>
            <a:ext cx="7704000" cy="118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760" name="Google Shape;760;p32"/>
          <p:cNvSpPr txBox="1">
            <a:spLocks noGrp="1"/>
          </p:cNvSpPr>
          <p:nvPr>
            <p:ph type="subTitle" idx="3"/>
          </p:nvPr>
        </p:nvSpPr>
        <p:spPr>
          <a:xfrm>
            <a:off x="715100" y="3364485"/>
            <a:ext cx="7704000" cy="97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1" name="Google Shape;761;p32"/>
          <p:cNvSpPr/>
          <p:nvPr/>
        </p:nvSpPr>
        <p:spPr>
          <a:xfrm flipH="1">
            <a:off x="461912" y="44238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762"/>
        <p:cNvGrpSpPr/>
        <p:nvPr/>
      </p:nvGrpSpPr>
      <p:grpSpPr>
        <a:xfrm>
          <a:off x="0" y="0"/>
          <a:ext cx="0" cy="0"/>
          <a:chOff x="0" y="0"/>
          <a:chExt cx="0" cy="0"/>
        </a:xfrm>
      </p:grpSpPr>
      <p:grpSp>
        <p:nvGrpSpPr>
          <p:cNvPr id="763" name="Google Shape;763;p33"/>
          <p:cNvGrpSpPr/>
          <p:nvPr/>
        </p:nvGrpSpPr>
        <p:grpSpPr>
          <a:xfrm>
            <a:off x="-351099" y="-109335"/>
            <a:ext cx="11351786" cy="5586140"/>
            <a:chOff x="-351099" y="-109335"/>
            <a:chExt cx="11351786" cy="5586140"/>
          </a:xfrm>
        </p:grpSpPr>
        <p:sp>
          <p:nvSpPr>
            <p:cNvPr id="764" name="Google Shape;764;p33"/>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3"/>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3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7" name="Google Shape;767;p33"/>
          <p:cNvSpPr txBox="1">
            <a:spLocks noGrp="1"/>
          </p:cNvSpPr>
          <p:nvPr>
            <p:ph type="subTitle" idx="1"/>
          </p:nvPr>
        </p:nvSpPr>
        <p:spPr>
          <a:xfrm>
            <a:off x="863975" y="2732225"/>
            <a:ext cx="23190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rgbClr val="191919"/>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8" name="Google Shape;768;p33"/>
          <p:cNvSpPr txBox="1">
            <a:spLocks noGrp="1"/>
          </p:cNvSpPr>
          <p:nvPr>
            <p:ph type="subTitle" idx="2"/>
          </p:nvPr>
        </p:nvSpPr>
        <p:spPr>
          <a:xfrm>
            <a:off x="3410697" y="2732225"/>
            <a:ext cx="23226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rgbClr val="191919"/>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9" name="Google Shape;769;p33"/>
          <p:cNvSpPr txBox="1">
            <a:spLocks noGrp="1"/>
          </p:cNvSpPr>
          <p:nvPr>
            <p:ph type="subTitle" idx="3"/>
          </p:nvPr>
        </p:nvSpPr>
        <p:spPr>
          <a:xfrm>
            <a:off x="5957425" y="2732225"/>
            <a:ext cx="23226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70" name="Google Shape;770;p33"/>
          <p:cNvSpPr txBox="1">
            <a:spLocks noGrp="1"/>
          </p:cNvSpPr>
          <p:nvPr>
            <p:ph type="subTitle" idx="4"/>
          </p:nvPr>
        </p:nvSpPr>
        <p:spPr>
          <a:xfrm>
            <a:off x="863975"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71" name="Google Shape;771;p33"/>
          <p:cNvSpPr txBox="1">
            <a:spLocks noGrp="1"/>
          </p:cNvSpPr>
          <p:nvPr>
            <p:ph type="subTitle" idx="5"/>
          </p:nvPr>
        </p:nvSpPr>
        <p:spPr>
          <a:xfrm>
            <a:off x="3410697"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72" name="Google Shape;772;p33"/>
          <p:cNvSpPr txBox="1">
            <a:spLocks noGrp="1"/>
          </p:cNvSpPr>
          <p:nvPr>
            <p:ph type="subTitle" idx="6"/>
          </p:nvPr>
        </p:nvSpPr>
        <p:spPr>
          <a:xfrm>
            <a:off x="5957425"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73" name="Google Shape;773;p33"/>
          <p:cNvGrpSpPr/>
          <p:nvPr/>
        </p:nvGrpSpPr>
        <p:grpSpPr>
          <a:xfrm>
            <a:off x="-711963" y="-550325"/>
            <a:ext cx="10903200" cy="6479250"/>
            <a:chOff x="-711963" y="-550325"/>
            <a:chExt cx="10903200" cy="6479250"/>
          </a:xfrm>
        </p:grpSpPr>
        <p:sp>
          <p:nvSpPr>
            <p:cNvPr id="774" name="Google Shape;774;p33"/>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33"/>
          <p:cNvGrpSpPr/>
          <p:nvPr/>
        </p:nvGrpSpPr>
        <p:grpSpPr>
          <a:xfrm>
            <a:off x="143497" y="135369"/>
            <a:ext cx="8106850" cy="4854536"/>
            <a:chOff x="143497" y="135369"/>
            <a:chExt cx="8106850" cy="4854536"/>
          </a:xfrm>
        </p:grpSpPr>
        <p:grpSp>
          <p:nvGrpSpPr>
            <p:cNvPr id="777" name="Google Shape;777;p33"/>
            <p:cNvGrpSpPr/>
            <p:nvPr/>
          </p:nvGrpSpPr>
          <p:grpSpPr>
            <a:xfrm flipH="1">
              <a:off x="143497" y="4815007"/>
              <a:ext cx="1525000" cy="174898"/>
              <a:chOff x="2061850" y="3646175"/>
              <a:chExt cx="3280275" cy="376125"/>
            </a:xfrm>
          </p:grpSpPr>
          <p:sp>
            <p:nvSpPr>
              <p:cNvPr id="778" name="Google Shape;778;p3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33"/>
            <p:cNvGrpSpPr/>
            <p:nvPr/>
          </p:nvGrpSpPr>
          <p:grpSpPr>
            <a:xfrm flipH="1">
              <a:off x="6725347" y="135369"/>
              <a:ext cx="1525000" cy="174898"/>
              <a:chOff x="2061850" y="3646175"/>
              <a:chExt cx="3280275" cy="376125"/>
            </a:xfrm>
          </p:grpSpPr>
          <p:sp>
            <p:nvSpPr>
              <p:cNvPr id="793" name="Google Shape;793;p3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7" name="Google Shape;807;p33"/>
          <p:cNvGrpSpPr/>
          <p:nvPr/>
        </p:nvGrpSpPr>
        <p:grpSpPr>
          <a:xfrm>
            <a:off x="361112" y="135379"/>
            <a:ext cx="8650975" cy="4392425"/>
            <a:chOff x="361112" y="135379"/>
            <a:chExt cx="8650975" cy="4392425"/>
          </a:xfrm>
        </p:grpSpPr>
        <p:sp>
          <p:nvSpPr>
            <p:cNvPr id="808" name="Google Shape;808;p33"/>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810"/>
        <p:cNvGrpSpPr/>
        <p:nvPr/>
      </p:nvGrpSpPr>
      <p:grpSpPr>
        <a:xfrm>
          <a:off x="0" y="0"/>
          <a:ext cx="0" cy="0"/>
          <a:chOff x="0" y="0"/>
          <a:chExt cx="0" cy="0"/>
        </a:xfrm>
      </p:grpSpPr>
      <p:grpSp>
        <p:nvGrpSpPr>
          <p:cNvPr id="811" name="Google Shape;811;p34"/>
          <p:cNvGrpSpPr/>
          <p:nvPr/>
        </p:nvGrpSpPr>
        <p:grpSpPr>
          <a:xfrm>
            <a:off x="-1253488" y="-215950"/>
            <a:ext cx="11124250" cy="6144875"/>
            <a:chOff x="-1253488" y="-215950"/>
            <a:chExt cx="11124250" cy="6144875"/>
          </a:xfrm>
        </p:grpSpPr>
        <p:sp>
          <p:nvSpPr>
            <p:cNvPr id="812" name="Google Shape;812;p34"/>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4" name="Google Shape;814;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5" name="Google Shape;815;p34"/>
          <p:cNvSpPr txBox="1">
            <a:spLocks noGrp="1"/>
          </p:cNvSpPr>
          <p:nvPr>
            <p:ph type="subTitle" idx="1"/>
          </p:nvPr>
        </p:nvSpPr>
        <p:spPr>
          <a:xfrm>
            <a:off x="1359300" y="1361700"/>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16" name="Google Shape;816;p34"/>
          <p:cNvSpPr txBox="1">
            <a:spLocks noGrp="1"/>
          </p:cNvSpPr>
          <p:nvPr>
            <p:ph type="subTitle" idx="2"/>
          </p:nvPr>
        </p:nvSpPr>
        <p:spPr>
          <a:xfrm>
            <a:off x="1359300" y="1756175"/>
            <a:ext cx="29472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7" name="Google Shape;817;p34"/>
          <p:cNvSpPr txBox="1">
            <a:spLocks noGrp="1"/>
          </p:cNvSpPr>
          <p:nvPr>
            <p:ph type="subTitle" idx="3"/>
          </p:nvPr>
        </p:nvSpPr>
        <p:spPr>
          <a:xfrm>
            <a:off x="5181237" y="1756167"/>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8" name="Google Shape;818;p34"/>
          <p:cNvSpPr txBox="1">
            <a:spLocks noGrp="1"/>
          </p:cNvSpPr>
          <p:nvPr>
            <p:ph type="subTitle" idx="4"/>
          </p:nvPr>
        </p:nvSpPr>
        <p:spPr>
          <a:xfrm>
            <a:off x="1359301" y="3275900"/>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9" name="Google Shape;819;p34"/>
          <p:cNvSpPr txBox="1">
            <a:spLocks noGrp="1"/>
          </p:cNvSpPr>
          <p:nvPr>
            <p:ph type="subTitle" idx="5"/>
          </p:nvPr>
        </p:nvSpPr>
        <p:spPr>
          <a:xfrm>
            <a:off x="5181239" y="3275900"/>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20" name="Google Shape;820;p34"/>
          <p:cNvSpPr txBox="1">
            <a:spLocks noGrp="1"/>
          </p:cNvSpPr>
          <p:nvPr>
            <p:ph type="subTitle" idx="6"/>
          </p:nvPr>
        </p:nvSpPr>
        <p:spPr>
          <a:xfrm>
            <a:off x="1359300" y="2881433"/>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21" name="Google Shape;821;p34"/>
          <p:cNvSpPr txBox="1">
            <a:spLocks noGrp="1"/>
          </p:cNvSpPr>
          <p:nvPr>
            <p:ph type="subTitle" idx="7"/>
          </p:nvPr>
        </p:nvSpPr>
        <p:spPr>
          <a:xfrm>
            <a:off x="5181237" y="1361700"/>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22" name="Google Shape;822;p34"/>
          <p:cNvSpPr txBox="1">
            <a:spLocks noGrp="1"/>
          </p:cNvSpPr>
          <p:nvPr>
            <p:ph type="subTitle" idx="8"/>
          </p:nvPr>
        </p:nvSpPr>
        <p:spPr>
          <a:xfrm>
            <a:off x="5181237" y="2881433"/>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823" name="Google Shape;823;p34"/>
          <p:cNvGrpSpPr/>
          <p:nvPr/>
        </p:nvGrpSpPr>
        <p:grpSpPr>
          <a:xfrm>
            <a:off x="892097" y="135369"/>
            <a:ext cx="7486150" cy="4854536"/>
            <a:chOff x="892097" y="135369"/>
            <a:chExt cx="7486150" cy="4854536"/>
          </a:xfrm>
        </p:grpSpPr>
        <p:grpSp>
          <p:nvGrpSpPr>
            <p:cNvPr id="824" name="Google Shape;824;p34"/>
            <p:cNvGrpSpPr/>
            <p:nvPr/>
          </p:nvGrpSpPr>
          <p:grpSpPr>
            <a:xfrm flipH="1">
              <a:off x="6853247" y="4815007"/>
              <a:ext cx="1525000" cy="174898"/>
              <a:chOff x="2061850" y="3646175"/>
              <a:chExt cx="3280275" cy="376125"/>
            </a:xfrm>
          </p:grpSpPr>
          <p:sp>
            <p:nvSpPr>
              <p:cNvPr id="825" name="Google Shape;825;p3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34"/>
            <p:cNvGrpSpPr/>
            <p:nvPr/>
          </p:nvGrpSpPr>
          <p:grpSpPr>
            <a:xfrm flipH="1">
              <a:off x="892097" y="135369"/>
              <a:ext cx="1525000" cy="174898"/>
              <a:chOff x="2061850" y="3646175"/>
              <a:chExt cx="3280275" cy="376125"/>
            </a:xfrm>
          </p:grpSpPr>
          <p:sp>
            <p:nvSpPr>
              <p:cNvPr id="840" name="Google Shape;840;p3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4" name="Google Shape;854;p34"/>
          <p:cNvSpPr/>
          <p:nvPr/>
        </p:nvSpPr>
        <p:spPr>
          <a:xfrm flipH="1">
            <a:off x="-1525174" y="441897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4"/>
          <p:cNvSpPr/>
          <p:nvPr/>
        </p:nvSpPr>
        <p:spPr>
          <a:xfrm flipH="1">
            <a:off x="538112" y="466851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56"/>
        <p:cNvGrpSpPr/>
        <p:nvPr/>
      </p:nvGrpSpPr>
      <p:grpSpPr>
        <a:xfrm>
          <a:off x="0" y="0"/>
          <a:ext cx="0" cy="0"/>
          <a:chOff x="0" y="0"/>
          <a:chExt cx="0" cy="0"/>
        </a:xfrm>
      </p:grpSpPr>
      <p:grpSp>
        <p:nvGrpSpPr>
          <p:cNvPr id="857" name="Google Shape;857;p35"/>
          <p:cNvGrpSpPr/>
          <p:nvPr/>
        </p:nvGrpSpPr>
        <p:grpSpPr>
          <a:xfrm>
            <a:off x="-711963" y="-550325"/>
            <a:ext cx="10903200" cy="6653950"/>
            <a:chOff x="-711963" y="-550325"/>
            <a:chExt cx="10903200" cy="6653950"/>
          </a:xfrm>
        </p:grpSpPr>
        <p:sp>
          <p:nvSpPr>
            <p:cNvPr id="858" name="Google Shape;858;p35"/>
            <p:cNvSpPr/>
            <p:nvPr/>
          </p:nvSpPr>
          <p:spPr>
            <a:xfrm flipH="1">
              <a:off x="-7119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5"/>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1" name="Google Shape;861;p35"/>
          <p:cNvSpPr txBox="1">
            <a:spLocks noGrp="1"/>
          </p:cNvSpPr>
          <p:nvPr>
            <p:ph type="subTitle" idx="1"/>
          </p:nvPr>
        </p:nvSpPr>
        <p:spPr>
          <a:xfrm>
            <a:off x="1184725" y="1745092"/>
            <a:ext cx="1978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2" name="Google Shape;862;p35"/>
          <p:cNvSpPr txBox="1">
            <a:spLocks noGrp="1"/>
          </p:cNvSpPr>
          <p:nvPr>
            <p:ph type="subTitle" idx="2"/>
          </p:nvPr>
        </p:nvSpPr>
        <p:spPr>
          <a:xfrm>
            <a:off x="3811361" y="1745102"/>
            <a:ext cx="1975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3" name="Google Shape;863;p35"/>
          <p:cNvSpPr txBox="1">
            <a:spLocks noGrp="1"/>
          </p:cNvSpPr>
          <p:nvPr>
            <p:ph type="subTitle" idx="3"/>
          </p:nvPr>
        </p:nvSpPr>
        <p:spPr>
          <a:xfrm>
            <a:off x="1184713"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4" name="Google Shape;864;p35"/>
          <p:cNvSpPr txBox="1">
            <a:spLocks noGrp="1"/>
          </p:cNvSpPr>
          <p:nvPr>
            <p:ph type="subTitle" idx="4"/>
          </p:nvPr>
        </p:nvSpPr>
        <p:spPr>
          <a:xfrm>
            <a:off x="3811361"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5" name="Google Shape;865;p35"/>
          <p:cNvSpPr txBox="1">
            <a:spLocks noGrp="1"/>
          </p:cNvSpPr>
          <p:nvPr>
            <p:ph type="subTitle" idx="5"/>
          </p:nvPr>
        </p:nvSpPr>
        <p:spPr>
          <a:xfrm>
            <a:off x="6445806" y="1745102"/>
            <a:ext cx="1975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6" name="Google Shape;866;p35"/>
          <p:cNvSpPr txBox="1">
            <a:spLocks noGrp="1"/>
          </p:cNvSpPr>
          <p:nvPr>
            <p:ph type="subTitle" idx="6"/>
          </p:nvPr>
        </p:nvSpPr>
        <p:spPr>
          <a:xfrm>
            <a:off x="6445809"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67" name="Google Shape;867;p35"/>
          <p:cNvSpPr txBox="1">
            <a:spLocks noGrp="1"/>
          </p:cNvSpPr>
          <p:nvPr>
            <p:ph type="subTitle" idx="7"/>
          </p:nvPr>
        </p:nvSpPr>
        <p:spPr>
          <a:xfrm>
            <a:off x="1184713"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8" name="Google Shape;868;p35"/>
          <p:cNvSpPr txBox="1">
            <a:spLocks noGrp="1"/>
          </p:cNvSpPr>
          <p:nvPr>
            <p:ph type="subTitle" idx="8"/>
          </p:nvPr>
        </p:nvSpPr>
        <p:spPr>
          <a:xfrm>
            <a:off x="3811361"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9" name="Google Shape;869;p35"/>
          <p:cNvSpPr txBox="1">
            <a:spLocks noGrp="1"/>
          </p:cNvSpPr>
          <p:nvPr>
            <p:ph type="subTitle" idx="9"/>
          </p:nvPr>
        </p:nvSpPr>
        <p:spPr>
          <a:xfrm>
            <a:off x="6445809"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0" name="Google Shape;870;p35"/>
          <p:cNvSpPr txBox="1">
            <a:spLocks noGrp="1"/>
          </p:cNvSpPr>
          <p:nvPr>
            <p:ph type="subTitle" idx="13"/>
          </p:nvPr>
        </p:nvSpPr>
        <p:spPr>
          <a:xfrm>
            <a:off x="1184713" y="3077327"/>
            <a:ext cx="1975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1" name="Google Shape;871;p35"/>
          <p:cNvSpPr txBox="1">
            <a:spLocks noGrp="1"/>
          </p:cNvSpPr>
          <p:nvPr>
            <p:ph type="subTitle" idx="14"/>
          </p:nvPr>
        </p:nvSpPr>
        <p:spPr>
          <a:xfrm>
            <a:off x="3811361" y="3077327"/>
            <a:ext cx="1975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2" name="Google Shape;872;p35"/>
          <p:cNvSpPr txBox="1">
            <a:spLocks noGrp="1"/>
          </p:cNvSpPr>
          <p:nvPr>
            <p:ph type="subTitle" idx="15"/>
          </p:nvPr>
        </p:nvSpPr>
        <p:spPr>
          <a:xfrm>
            <a:off x="6445809" y="3077327"/>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873" name="Google Shape;873;p35"/>
          <p:cNvGrpSpPr/>
          <p:nvPr/>
        </p:nvGrpSpPr>
        <p:grpSpPr>
          <a:xfrm>
            <a:off x="-351099" y="-109335"/>
            <a:ext cx="11351786" cy="5586140"/>
            <a:chOff x="-351099" y="-109335"/>
            <a:chExt cx="11351786" cy="5586140"/>
          </a:xfrm>
        </p:grpSpPr>
        <p:sp>
          <p:nvSpPr>
            <p:cNvPr id="874" name="Google Shape;874;p35"/>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5"/>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35"/>
          <p:cNvGrpSpPr/>
          <p:nvPr/>
        </p:nvGrpSpPr>
        <p:grpSpPr>
          <a:xfrm>
            <a:off x="361112" y="135379"/>
            <a:ext cx="8650975" cy="4392425"/>
            <a:chOff x="361112" y="135379"/>
            <a:chExt cx="8650975" cy="4392425"/>
          </a:xfrm>
        </p:grpSpPr>
        <p:sp>
          <p:nvSpPr>
            <p:cNvPr id="877" name="Google Shape;877;p35"/>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5"/>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35"/>
          <p:cNvGrpSpPr/>
          <p:nvPr/>
        </p:nvGrpSpPr>
        <p:grpSpPr>
          <a:xfrm>
            <a:off x="143497" y="135369"/>
            <a:ext cx="8106850" cy="4854536"/>
            <a:chOff x="143497" y="135369"/>
            <a:chExt cx="8106850" cy="4854536"/>
          </a:xfrm>
        </p:grpSpPr>
        <p:grpSp>
          <p:nvGrpSpPr>
            <p:cNvPr id="880" name="Google Shape;880;p35"/>
            <p:cNvGrpSpPr/>
            <p:nvPr/>
          </p:nvGrpSpPr>
          <p:grpSpPr>
            <a:xfrm flipH="1">
              <a:off x="143497" y="4815007"/>
              <a:ext cx="1525000" cy="174898"/>
              <a:chOff x="2061850" y="3646175"/>
              <a:chExt cx="3280275" cy="376125"/>
            </a:xfrm>
          </p:grpSpPr>
          <p:sp>
            <p:nvSpPr>
              <p:cNvPr id="881" name="Google Shape;881;p3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35"/>
            <p:cNvGrpSpPr/>
            <p:nvPr/>
          </p:nvGrpSpPr>
          <p:grpSpPr>
            <a:xfrm flipH="1">
              <a:off x="6725347" y="135369"/>
              <a:ext cx="1525000" cy="174898"/>
              <a:chOff x="2061850" y="3646175"/>
              <a:chExt cx="3280275" cy="376125"/>
            </a:xfrm>
          </p:grpSpPr>
          <p:sp>
            <p:nvSpPr>
              <p:cNvPr id="896" name="Google Shape;896;p3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910"/>
        <p:cNvGrpSpPr/>
        <p:nvPr/>
      </p:nvGrpSpPr>
      <p:grpSpPr>
        <a:xfrm>
          <a:off x="0" y="0"/>
          <a:ext cx="0" cy="0"/>
          <a:chOff x="0" y="0"/>
          <a:chExt cx="0" cy="0"/>
        </a:xfrm>
      </p:grpSpPr>
      <p:sp>
        <p:nvSpPr>
          <p:cNvPr id="911" name="Google Shape;911;p36"/>
          <p:cNvSpPr txBox="1">
            <a:spLocks noGrp="1"/>
          </p:cNvSpPr>
          <p:nvPr>
            <p:ph type="ctrTitle"/>
          </p:nvPr>
        </p:nvSpPr>
        <p:spPr>
          <a:xfrm>
            <a:off x="1095975" y="731550"/>
            <a:ext cx="3272400" cy="9060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12" name="Google Shape;912;p36"/>
          <p:cNvSpPr txBox="1">
            <a:spLocks noGrp="1"/>
          </p:cNvSpPr>
          <p:nvPr>
            <p:ph type="subTitle" idx="1"/>
          </p:nvPr>
        </p:nvSpPr>
        <p:spPr>
          <a:xfrm>
            <a:off x="1095975" y="1674350"/>
            <a:ext cx="3272400" cy="108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13" name="Google Shape;913;p36"/>
          <p:cNvSpPr/>
          <p:nvPr/>
        </p:nvSpPr>
        <p:spPr>
          <a:xfrm flipH="1">
            <a:off x="-1191813" y="447962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flipH="1">
            <a:off x="516598" y="4317763"/>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1299062" y="113900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 name="Google Shape;916;p36"/>
          <p:cNvGrpSpPr/>
          <p:nvPr/>
        </p:nvGrpSpPr>
        <p:grpSpPr>
          <a:xfrm>
            <a:off x="229661" y="219269"/>
            <a:ext cx="9062054" cy="4741256"/>
            <a:chOff x="229661" y="219269"/>
            <a:chExt cx="9062054" cy="4741256"/>
          </a:xfrm>
        </p:grpSpPr>
        <p:grpSp>
          <p:nvGrpSpPr>
            <p:cNvPr id="917" name="Google Shape;917;p36"/>
            <p:cNvGrpSpPr/>
            <p:nvPr/>
          </p:nvGrpSpPr>
          <p:grpSpPr>
            <a:xfrm>
              <a:off x="7766715" y="4785627"/>
              <a:ext cx="1525000" cy="174898"/>
              <a:chOff x="2061850" y="3646175"/>
              <a:chExt cx="3280275" cy="376125"/>
            </a:xfrm>
          </p:grpSpPr>
          <p:sp>
            <p:nvSpPr>
              <p:cNvPr id="918" name="Google Shape;918;p3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36"/>
            <p:cNvGrpSpPr/>
            <p:nvPr/>
          </p:nvGrpSpPr>
          <p:grpSpPr>
            <a:xfrm>
              <a:off x="229661" y="219269"/>
              <a:ext cx="1525000" cy="174898"/>
              <a:chOff x="2061850" y="3646175"/>
              <a:chExt cx="3280275" cy="376125"/>
            </a:xfrm>
          </p:grpSpPr>
          <p:sp>
            <p:nvSpPr>
              <p:cNvPr id="933" name="Google Shape;933;p3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7" name="Google Shape;947;p36"/>
          <p:cNvSpPr txBox="1"/>
          <p:nvPr/>
        </p:nvSpPr>
        <p:spPr>
          <a:xfrm>
            <a:off x="4774425" y="3447463"/>
            <a:ext cx="3273600" cy="647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a:solidFill>
                  <a:schemeClr val="dk1"/>
                </a:solidFill>
                <a:latin typeface="Source Sans Pro"/>
                <a:ea typeface="Source Sans Pro"/>
                <a:cs typeface="Source Sans Pro"/>
                <a:sym typeface="Source Sans Pro"/>
              </a:rPr>
              <a:t>CREDITS: This presentation template was created by </a:t>
            </a:r>
            <a:r>
              <a:rPr lang="en" sz="1000" b="1" u="sng">
                <a:solidFill>
                  <a:schemeClr val="dk1"/>
                </a:solid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Slidesgo</a:t>
            </a:r>
            <a:r>
              <a:rPr lang="en" sz="1000" u="sng">
                <a:solidFill>
                  <a:schemeClr val="dk1"/>
                </a:solidFill>
                <a:latin typeface="Source Sans Pro"/>
                <a:ea typeface="Source Sans Pro"/>
                <a:cs typeface="Source Sans Pro"/>
                <a:sym typeface="Source Sans Pro"/>
              </a:rPr>
              <a:t>,</a:t>
            </a:r>
            <a:r>
              <a:rPr lang="en" sz="1000">
                <a:solidFill>
                  <a:schemeClr val="dk1"/>
                </a:solidFill>
                <a:latin typeface="Source Sans Pro"/>
                <a:ea typeface="Source Sans Pro"/>
                <a:cs typeface="Source Sans Pro"/>
                <a:sym typeface="Source Sans Pro"/>
              </a:rPr>
              <a:t> and includes icons by </a:t>
            </a:r>
            <a:r>
              <a:rPr lang="en" sz="1000" b="1" u="sng">
                <a:solidFill>
                  <a:schemeClr val="dk1"/>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Flaticon</a:t>
            </a:r>
            <a:r>
              <a:rPr lang="en" sz="1000" b="1">
                <a:solidFill>
                  <a:schemeClr val="dk1"/>
                </a:solidFill>
                <a:latin typeface="Source Sans Pro"/>
                <a:ea typeface="Source Sans Pro"/>
                <a:cs typeface="Source Sans Pro"/>
                <a:sym typeface="Source Sans Pro"/>
              </a:rPr>
              <a:t> </a:t>
            </a:r>
            <a:r>
              <a:rPr lang="en" sz="1000">
                <a:solidFill>
                  <a:schemeClr val="dk1"/>
                </a:solidFill>
                <a:latin typeface="Source Sans Pro"/>
                <a:ea typeface="Source Sans Pro"/>
                <a:cs typeface="Source Sans Pro"/>
                <a:sym typeface="Source Sans Pro"/>
              </a:rPr>
              <a:t>and infographics &amp; images by </a:t>
            </a:r>
            <a:r>
              <a:rPr lang="en" sz="1000" b="1" u="sng">
                <a:solidFill>
                  <a:schemeClr val="dk1"/>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Freepik</a:t>
            </a:r>
            <a:endParaRPr sz="1000" b="1" u="sng">
              <a:solidFill>
                <a:schemeClr val="dk1"/>
              </a:solidFill>
              <a:highlight>
                <a:srgbClr val="DFDEFC"/>
              </a:highlight>
              <a:latin typeface="Source Sans Pro"/>
              <a:ea typeface="Source Sans Pro"/>
              <a:cs typeface="Source Sans Pro"/>
              <a:sym typeface="Source Sans Pr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48"/>
        <p:cNvGrpSpPr/>
        <p:nvPr/>
      </p:nvGrpSpPr>
      <p:grpSpPr>
        <a:xfrm>
          <a:off x="0" y="0"/>
          <a:ext cx="0" cy="0"/>
          <a:chOff x="0" y="0"/>
          <a:chExt cx="0" cy="0"/>
        </a:xfrm>
      </p:grpSpPr>
      <p:grpSp>
        <p:nvGrpSpPr>
          <p:cNvPr id="949" name="Google Shape;949;p37"/>
          <p:cNvGrpSpPr/>
          <p:nvPr/>
        </p:nvGrpSpPr>
        <p:grpSpPr>
          <a:xfrm>
            <a:off x="-1268550" y="978775"/>
            <a:ext cx="11031100" cy="4581550"/>
            <a:chOff x="-1268550" y="1335175"/>
            <a:chExt cx="11031100" cy="4581550"/>
          </a:xfrm>
        </p:grpSpPr>
        <p:sp>
          <p:nvSpPr>
            <p:cNvPr id="950" name="Google Shape;950;p37"/>
            <p:cNvSpPr/>
            <p:nvPr/>
          </p:nvSpPr>
          <p:spPr>
            <a:xfrm>
              <a:off x="8059750" y="4213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7"/>
            <p:cNvSpPr/>
            <p:nvPr/>
          </p:nvSpPr>
          <p:spPr>
            <a:xfrm>
              <a:off x="-1268550" y="133517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2" name="Google Shape;952;p37"/>
          <p:cNvGrpSpPr/>
          <p:nvPr/>
        </p:nvGrpSpPr>
        <p:grpSpPr>
          <a:xfrm>
            <a:off x="715090" y="183944"/>
            <a:ext cx="7818525" cy="4512011"/>
            <a:chOff x="715090" y="183944"/>
            <a:chExt cx="7818525" cy="4512011"/>
          </a:xfrm>
        </p:grpSpPr>
        <p:grpSp>
          <p:nvGrpSpPr>
            <p:cNvPr id="953" name="Google Shape;953;p37"/>
            <p:cNvGrpSpPr/>
            <p:nvPr/>
          </p:nvGrpSpPr>
          <p:grpSpPr>
            <a:xfrm>
              <a:off x="7008615" y="4521057"/>
              <a:ext cx="1525000" cy="174898"/>
              <a:chOff x="2061850" y="3646175"/>
              <a:chExt cx="3280275" cy="376125"/>
            </a:xfrm>
          </p:grpSpPr>
          <p:sp>
            <p:nvSpPr>
              <p:cNvPr id="954" name="Google Shape;954;p3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 name="Google Shape;968;p37"/>
            <p:cNvGrpSpPr/>
            <p:nvPr/>
          </p:nvGrpSpPr>
          <p:grpSpPr>
            <a:xfrm>
              <a:off x="715090" y="183944"/>
              <a:ext cx="1525000" cy="174898"/>
              <a:chOff x="2061850" y="3646175"/>
              <a:chExt cx="3280275" cy="376125"/>
            </a:xfrm>
          </p:grpSpPr>
          <p:sp>
            <p:nvSpPr>
              <p:cNvPr id="969" name="Google Shape;969;p3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3" name="Google Shape;983;p37"/>
          <p:cNvGrpSpPr/>
          <p:nvPr/>
        </p:nvGrpSpPr>
        <p:grpSpPr>
          <a:xfrm>
            <a:off x="-1231516" y="-94101"/>
            <a:ext cx="10878003" cy="5487031"/>
            <a:chOff x="-1231516" y="-94101"/>
            <a:chExt cx="10878003" cy="5487031"/>
          </a:xfrm>
        </p:grpSpPr>
        <p:sp>
          <p:nvSpPr>
            <p:cNvPr id="984" name="Google Shape;984;p37"/>
            <p:cNvSpPr/>
            <p:nvPr/>
          </p:nvSpPr>
          <p:spPr>
            <a:xfrm>
              <a:off x="6503353" y="-94101"/>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7"/>
            <p:cNvSpPr/>
            <p:nvPr/>
          </p:nvSpPr>
          <p:spPr>
            <a:xfrm rot="10800000">
              <a:off x="-1231516" y="4237300"/>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37"/>
          <p:cNvGrpSpPr/>
          <p:nvPr/>
        </p:nvGrpSpPr>
        <p:grpSpPr>
          <a:xfrm>
            <a:off x="538100" y="142497"/>
            <a:ext cx="8067800" cy="4308100"/>
            <a:chOff x="538100" y="142497"/>
            <a:chExt cx="8067800" cy="4308100"/>
          </a:xfrm>
        </p:grpSpPr>
        <p:sp>
          <p:nvSpPr>
            <p:cNvPr id="987" name="Google Shape;987;p37"/>
            <p:cNvSpPr/>
            <p:nvPr/>
          </p:nvSpPr>
          <p:spPr>
            <a:xfrm>
              <a:off x="8251900" y="14249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7"/>
            <p:cNvSpPr/>
            <p:nvPr/>
          </p:nvSpPr>
          <p:spPr>
            <a:xfrm>
              <a:off x="538100" y="4096597"/>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89"/>
        <p:cNvGrpSpPr/>
        <p:nvPr/>
      </p:nvGrpSpPr>
      <p:grpSpPr>
        <a:xfrm>
          <a:off x="0" y="0"/>
          <a:ext cx="0" cy="0"/>
          <a:chOff x="0" y="0"/>
          <a:chExt cx="0" cy="0"/>
        </a:xfrm>
      </p:grpSpPr>
      <p:grpSp>
        <p:nvGrpSpPr>
          <p:cNvPr id="990" name="Google Shape;990;p38"/>
          <p:cNvGrpSpPr/>
          <p:nvPr/>
        </p:nvGrpSpPr>
        <p:grpSpPr>
          <a:xfrm>
            <a:off x="-958600" y="657275"/>
            <a:ext cx="11343800" cy="3889725"/>
            <a:chOff x="-882400" y="657275"/>
            <a:chExt cx="11343800" cy="3889725"/>
          </a:xfrm>
        </p:grpSpPr>
        <p:sp>
          <p:nvSpPr>
            <p:cNvPr id="991" name="Google Shape;991;p38"/>
            <p:cNvSpPr/>
            <p:nvPr/>
          </p:nvSpPr>
          <p:spPr>
            <a:xfrm flipH="1">
              <a:off x="-882400" y="284420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8"/>
            <p:cNvSpPr/>
            <p:nvPr/>
          </p:nvSpPr>
          <p:spPr>
            <a:xfrm flipH="1">
              <a:off x="8486200" y="65727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38"/>
          <p:cNvGrpSpPr/>
          <p:nvPr/>
        </p:nvGrpSpPr>
        <p:grpSpPr>
          <a:xfrm>
            <a:off x="-464122" y="132749"/>
            <a:ext cx="10493408" cy="5155356"/>
            <a:chOff x="-464122" y="132749"/>
            <a:chExt cx="10493408" cy="5155356"/>
          </a:xfrm>
        </p:grpSpPr>
        <p:sp>
          <p:nvSpPr>
            <p:cNvPr id="994" name="Google Shape;994;p38"/>
            <p:cNvSpPr/>
            <p:nvPr/>
          </p:nvSpPr>
          <p:spPr>
            <a:xfrm flipH="1">
              <a:off x="-464122" y="132749"/>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8"/>
            <p:cNvSpPr/>
            <p:nvPr/>
          </p:nvSpPr>
          <p:spPr>
            <a:xfrm rot="10800000" flipH="1">
              <a:off x="7196559" y="41324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38"/>
          <p:cNvGrpSpPr/>
          <p:nvPr/>
        </p:nvGrpSpPr>
        <p:grpSpPr>
          <a:xfrm>
            <a:off x="49665" y="132744"/>
            <a:ext cx="9314776" cy="3880911"/>
            <a:chOff x="125865" y="132744"/>
            <a:chExt cx="9314776" cy="3880911"/>
          </a:xfrm>
        </p:grpSpPr>
        <p:grpSp>
          <p:nvGrpSpPr>
            <p:cNvPr id="997" name="Google Shape;997;p38"/>
            <p:cNvGrpSpPr/>
            <p:nvPr/>
          </p:nvGrpSpPr>
          <p:grpSpPr>
            <a:xfrm>
              <a:off x="7915640" y="132744"/>
              <a:ext cx="1525000" cy="174898"/>
              <a:chOff x="2061850" y="3646175"/>
              <a:chExt cx="3280275" cy="376125"/>
            </a:xfrm>
          </p:grpSpPr>
          <p:sp>
            <p:nvSpPr>
              <p:cNvPr id="998" name="Google Shape;998;p3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38"/>
            <p:cNvGrpSpPr/>
            <p:nvPr/>
          </p:nvGrpSpPr>
          <p:grpSpPr>
            <a:xfrm>
              <a:off x="125865" y="3838757"/>
              <a:ext cx="1525000" cy="174898"/>
              <a:chOff x="-85926" y="3646175"/>
              <a:chExt cx="3280275" cy="376125"/>
            </a:xfrm>
          </p:grpSpPr>
          <p:sp>
            <p:nvSpPr>
              <p:cNvPr id="1013" name="Google Shape;1013;p38"/>
              <p:cNvSpPr/>
              <p:nvPr/>
            </p:nvSpPr>
            <p:spPr>
              <a:xfrm>
                <a:off x="2863424"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8"/>
              <p:cNvSpPr/>
              <p:nvPr/>
            </p:nvSpPr>
            <p:spPr>
              <a:xfrm>
                <a:off x="2371874"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8"/>
              <p:cNvSpPr/>
              <p:nvPr/>
            </p:nvSpPr>
            <p:spPr>
              <a:xfrm>
                <a:off x="1880299"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8"/>
              <p:cNvSpPr/>
              <p:nvPr/>
            </p:nvSpPr>
            <p:spPr>
              <a:xfrm>
                <a:off x="1388749"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8"/>
              <p:cNvSpPr/>
              <p:nvPr/>
            </p:nvSpPr>
            <p:spPr>
              <a:xfrm>
                <a:off x="897149"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8"/>
              <p:cNvSpPr/>
              <p:nvPr/>
            </p:nvSpPr>
            <p:spPr>
              <a:xfrm>
                <a:off x="405624"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8"/>
              <p:cNvSpPr/>
              <p:nvPr/>
            </p:nvSpPr>
            <p:spPr>
              <a:xfrm>
                <a:off x="-85926"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8"/>
              <p:cNvSpPr/>
              <p:nvPr/>
            </p:nvSpPr>
            <p:spPr>
              <a:xfrm>
                <a:off x="3071924"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8"/>
              <p:cNvSpPr/>
              <p:nvPr/>
            </p:nvSpPr>
            <p:spPr>
              <a:xfrm>
                <a:off x="2580349"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8"/>
              <p:cNvSpPr/>
              <p:nvPr/>
            </p:nvSpPr>
            <p:spPr>
              <a:xfrm>
                <a:off x="2088799"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8"/>
              <p:cNvSpPr/>
              <p:nvPr/>
            </p:nvSpPr>
            <p:spPr>
              <a:xfrm>
                <a:off x="1597249"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8"/>
              <p:cNvSpPr/>
              <p:nvPr/>
            </p:nvSpPr>
            <p:spPr>
              <a:xfrm>
                <a:off x="1105674"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8"/>
              <p:cNvSpPr/>
              <p:nvPr/>
            </p:nvSpPr>
            <p:spPr>
              <a:xfrm>
                <a:off x="614124"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8"/>
              <p:cNvSpPr/>
              <p:nvPr/>
            </p:nvSpPr>
            <p:spPr>
              <a:xfrm>
                <a:off x="122549"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7" name="Google Shape;1027;p38"/>
          <p:cNvGrpSpPr/>
          <p:nvPr/>
        </p:nvGrpSpPr>
        <p:grpSpPr>
          <a:xfrm>
            <a:off x="1450015" y="369347"/>
            <a:ext cx="6589825" cy="3946075"/>
            <a:chOff x="1450015" y="369347"/>
            <a:chExt cx="6589825" cy="3946075"/>
          </a:xfrm>
        </p:grpSpPr>
        <p:sp>
          <p:nvSpPr>
            <p:cNvPr id="1028" name="Google Shape;1028;p38"/>
            <p:cNvSpPr/>
            <p:nvPr/>
          </p:nvSpPr>
          <p:spPr>
            <a:xfrm flipH="1">
              <a:off x="1450015" y="36934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8"/>
            <p:cNvSpPr/>
            <p:nvPr/>
          </p:nvSpPr>
          <p:spPr>
            <a:xfrm flipH="1">
              <a:off x="7685840" y="3961422"/>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33"/>
        <p:cNvGrpSpPr/>
        <p:nvPr/>
      </p:nvGrpSpPr>
      <p:grpSpPr>
        <a:xfrm>
          <a:off x="0" y="0"/>
          <a:ext cx="0" cy="0"/>
          <a:chOff x="0" y="0"/>
          <a:chExt cx="0" cy="0"/>
        </a:xfrm>
      </p:grpSpPr>
      <p:sp>
        <p:nvSpPr>
          <p:cNvPr id="1034" name="Google Shape;1034;p40"/>
          <p:cNvSpPr txBox="1">
            <a:spLocks noGrp="1"/>
          </p:cNvSpPr>
          <p:nvPr>
            <p:ph type="ctrTitle"/>
          </p:nvPr>
        </p:nvSpPr>
        <p:spPr>
          <a:xfrm>
            <a:off x="1032550" y="1026875"/>
            <a:ext cx="4267800" cy="23463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rgbClr val="191919"/>
              </a:buClr>
              <a:buSzPts val="5200"/>
              <a:buNone/>
              <a:defRPr sz="52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35" name="Google Shape;1035;p40"/>
          <p:cNvSpPr txBox="1">
            <a:spLocks noGrp="1"/>
          </p:cNvSpPr>
          <p:nvPr>
            <p:ph type="subTitle" idx="1"/>
          </p:nvPr>
        </p:nvSpPr>
        <p:spPr>
          <a:xfrm>
            <a:off x="4695900" y="3950579"/>
            <a:ext cx="3564000" cy="463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036" name="Google Shape;1036;p40"/>
          <p:cNvGrpSpPr/>
          <p:nvPr/>
        </p:nvGrpSpPr>
        <p:grpSpPr>
          <a:xfrm>
            <a:off x="235565" y="181682"/>
            <a:ext cx="9314700" cy="4778844"/>
            <a:chOff x="235565" y="181682"/>
            <a:chExt cx="9314700" cy="4778844"/>
          </a:xfrm>
        </p:grpSpPr>
        <p:grpSp>
          <p:nvGrpSpPr>
            <p:cNvPr id="1037" name="Google Shape;1037;p40"/>
            <p:cNvGrpSpPr/>
            <p:nvPr/>
          </p:nvGrpSpPr>
          <p:grpSpPr>
            <a:xfrm>
              <a:off x="235565" y="181682"/>
              <a:ext cx="1525000" cy="174898"/>
              <a:chOff x="2061850" y="3646175"/>
              <a:chExt cx="3280275" cy="376125"/>
            </a:xfrm>
          </p:grpSpPr>
          <p:sp>
            <p:nvSpPr>
              <p:cNvPr id="1038" name="Google Shape;1038;p4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40"/>
            <p:cNvGrpSpPr/>
            <p:nvPr/>
          </p:nvGrpSpPr>
          <p:grpSpPr>
            <a:xfrm>
              <a:off x="8025265" y="4785627"/>
              <a:ext cx="1525000" cy="174898"/>
              <a:chOff x="2061850" y="3646175"/>
              <a:chExt cx="3280275" cy="376125"/>
            </a:xfrm>
          </p:grpSpPr>
          <p:sp>
            <p:nvSpPr>
              <p:cNvPr id="1053" name="Google Shape;1053;p4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7" name="Google Shape;1067;p40"/>
          <p:cNvSpPr/>
          <p:nvPr/>
        </p:nvSpPr>
        <p:spPr>
          <a:xfrm>
            <a:off x="-1268550" y="112052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8"/>
        <p:cNvGrpSpPr/>
        <p:nvPr/>
      </p:nvGrpSpPr>
      <p:grpSpPr>
        <a:xfrm>
          <a:off x="0" y="0"/>
          <a:ext cx="0" cy="0"/>
          <a:chOff x="0" y="0"/>
          <a:chExt cx="0" cy="0"/>
        </a:xfrm>
      </p:grpSpPr>
      <p:grpSp>
        <p:nvGrpSpPr>
          <p:cNvPr id="1069" name="Google Shape;1069;p41"/>
          <p:cNvGrpSpPr/>
          <p:nvPr/>
        </p:nvGrpSpPr>
        <p:grpSpPr>
          <a:xfrm>
            <a:off x="-1268550" y="1558800"/>
            <a:ext cx="11031100" cy="4357925"/>
            <a:chOff x="-1268550" y="1558800"/>
            <a:chExt cx="11031100" cy="4357925"/>
          </a:xfrm>
        </p:grpSpPr>
        <p:sp>
          <p:nvSpPr>
            <p:cNvPr id="1070" name="Google Shape;1070;p41"/>
            <p:cNvSpPr/>
            <p:nvPr/>
          </p:nvSpPr>
          <p:spPr>
            <a:xfrm>
              <a:off x="8059750" y="4213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1"/>
            <p:cNvSpPr/>
            <p:nvPr/>
          </p:nvSpPr>
          <p:spPr>
            <a:xfrm>
              <a:off x="-1268550" y="1558800"/>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2" name="Google Shape;1072;p41"/>
          <p:cNvSpPr txBox="1">
            <a:spLocks noGrp="1"/>
          </p:cNvSpPr>
          <p:nvPr>
            <p:ph type="title"/>
          </p:nvPr>
        </p:nvSpPr>
        <p:spPr>
          <a:xfrm>
            <a:off x="969599" y="2405650"/>
            <a:ext cx="3160500" cy="972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3" name="Google Shape;1073;p41"/>
          <p:cNvSpPr txBox="1">
            <a:spLocks noGrp="1"/>
          </p:cNvSpPr>
          <p:nvPr>
            <p:ph type="title" idx="2" hasCustomPrompt="1"/>
          </p:nvPr>
        </p:nvSpPr>
        <p:spPr>
          <a:xfrm>
            <a:off x="969588" y="1765250"/>
            <a:ext cx="1117500" cy="841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4" name="Google Shape;1074;p41"/>
          <p:cNvSpPr>
            <a:spLocks noGrp="1"/>
          </p:cNvSpPr>
          <p:nvPr>
            <p:ph type="pic" idx="3"/>
          </p:nvPr>
        </p:nvSpPr>
        <p:spPr>
          <a:xfrm>
            <a:off x="4809300" y="889200"/>
            <a:ext cx="3365100" cy="3365100"/>
          </a:xfrm>
          <a:prstGeom prst="ellipse">
            <a:avLst/>
          </a:prstGeom>
          <a:noFill/>
          <a:ln>
            <a:noFill/>
          </a:ln>
        </p:spPr>
      </p:sp>
      <p:sp>
        <p:nvSpPr>
          <p:cNvPr id="1075" name="Google Shape;1075;p41"/>
          <p:cNvSpPr/>
          <p:nvPr/>
        </p:nvSpPr>
        <p:spPr>
          <a:xfrm>
            <a:off x="6503353" y="-94101"/>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1"/>
          <p:cNvSpPr/>
          <p:nvPr/>
        </p:nvSpPr>
        <p:spPr>
          <a:xfrm>
            <a:off x="8251900" y="14249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41"/>
          <p:cNvGrpSpPr/>
          <p:nvPr/>
        </p:nvGrpSpPr>
        <p:grpSpPr>
          <a:xfrm>
            <a:off x="715090" y="183944"/>
            <a:ext cx="7818525" cy="4781661"/>
            <a:chOff x="715090" y="183944"/>
            <a:chExt cx="7818525" cy="4781661"/>
          </a:xfrm>
        </p:grpSpPr>
        <p:grpSp>
          <p:nvGrpSpPr>
            <p:cNvPr id="1078" name="Google Shape;1078;p41"/>
            <p:cNvGrpSpPr/>
            <p:nvPr/>
          </p:nvGrpSpPr>
          <p:grpSpPr>
            <a:xfrm>
              <a:off x="7008615" y="4790707"/>
              <a:ext cx="1525000" cy="174898"/>
              <a:chOff x="2061850" y="3646175"/>
              <a:chExt cx="3280275" cy="376125"/>
            </a:xfrm>
          </p:grpSpPr>
          <p:sp>
            <p:nvSpPr>
              <p:cNvPr id="1079" name="Google Shape;1079;p4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41"/>
            <p:cNvGrpSpPr/>
            <p:nvPr/>
          </p:nvGrpSpPr>
          <p:grpSpPr>
            <a:xfrm>
              <a:off x="715090" y="183944"/>
              <a:ext cx="1525000" cy="174898"/>
              <a:chOff x="2061850" y="3646175"/>
              <a:chExt cx="3280275" cy="376125"/>
            </a:xfrm>
          </p:grpSpPr>
          <p:sp>
            <p:nvSpPr>
              <p:cNvPr id="1094" name="Google Shape;1094;p4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8"/>
        <p:cNvGrpSpPr/>
        <p:nvPr/>
      </p:nvGrpSpPr>
      <p:grpSpPr>
        <a:xfrm>
          <a:off x="0" y="0"/>
          <a:ext cx="0" cy="0"/>
          <a:chOff x="0" y="0"/>
          <a:chExt cx="0" cy="0"/>
        </a:xfrm>
      </p:grpSpPr>
      <p:sp>
        <p:nvSpPr>
          <p:cNvPr id="1109" name="Google Shape;1109;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Work Sans Medium"/>
              <a:buNone/>
              <a:defRPr b="0">
                <a:solidFill>
                  <a:schemeClr val="dk2"/>
                </a:solidFill>
                <a:latin typeface="Work Sans Medium"/>
                <a:ea typeface="Work Sans Medium"/>
                <a:cs typeface="Work Sans Medium"/>
                <a:sym typeface="Work Sans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10" name="Google Shape;1110;p42"/>
          <p:cNvSpPr txBox="1">
            <a:spLocks noGrp="1"/>
          </p:cNvSpPr>
          <p:nvPr>
            <p:ph type="body" idx="1"/>
          </p:nvPr>
        </p:nvSpPr>
        <p:spPr>
          <a:xfrm>
            <a:off x="720000" y="1152475"/>
            <a:ext cx="7704000" cy="371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Source Sans Pro"/>
              <a:buChar char="●"/>
              <a:defRPr/>
            </a:lvl1pPr>
            <a:lvl2pPr marL="914400" lvl="1"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2pPr>
            <a:lvl3pPr marL="1371600" lvl="2"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3pPr>
            <a:lvl4pPr marL="1828800" lvl="3"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4pPr>
            <a:lvl5pPr marL="2286000" lvl="4"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5pPr>
            <a:lvl6pPr marL="2743200" lvl="5"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6pPr>
            <a:lvl7pPr marL="3200400" lvl="6"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7pPr>
            <a:lvl8pPr marL="3657600" lvl="7"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8pPr>
            <a:lvl9pPr marL="4114800" lvl="8"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9pPr>
          </a:lstStyle>
          <a:p>
            <a:endParaRPr/>
          </a:p>
        </p:txBody>
      </p:sp>
      <p:grpSp>
        <p:nvGrpSpPr>
          <p:cNvPr id="1111" name="Google Shape;1111;p42"/>
          <p:cNvGrpSpPr/>
          <p:nvPr/>
        </p:nvGrpSpPr>
        <p:grpSpPr>
          <a:xfrm>
            <a:off x="-720738" y="-750925"/>
            <a:ext cx="10911975" cy="6871425"/>
            <a:chOff x="-720738" y="-750925"/>
            <a:chExt cx="10911975" cy="6871425"/>
          </a:xfrm>
        </p:grpSpPr>
        <p:sp>
          <p:nvSpPr>
            <p:cNvPr id="1112" name="Google Shape;1112;p42"/>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2"/>
            <p:cNvSpPr/>
            <p:nvPr/>
          </p:nvSpPr>
          <p:spPr>
            <a:xfrm flipH="1">
              <a:off x="-720738" y="4417700"/>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 name="Google Shape;1114;p42"/>
          <p:cNvGrpSpPr/>
          <p:nvPr/>
        </p:nvGrpSpPr>
        <p:grpSpPr>
          <a:xfrm>
            <a:off x="143497" y="135369"/>
            <a:ext cx="8106850" cy="4854536"/>
            <a:chOff x="143497" y="135369"/>
            <a:chExt cx="8106850" cy="4854536"/>
          </a:xfrm>
        </p:grpSpPr>
        <p:grpSp>
          <p:nvGrpSpPr>
            <p:cNvPr id="1115" name="Google Shape;1115;p42"/>
            <p:cNvGrpSpPr/>
            <p:nvPr/>
          </p:nvGrpSpPr>
          <p:grpSpPr>
            <a:xfrm flipH="1">
              <a:off x="143497" y="4815007"/>
              <a:ext cx="1525000" cy="174898"/>
              <a:chOff x="2061850" y="3646175"/>
              <a:chExt cx="3280275" cy="376125"/>
            </a:xfrm>
          </p:grpSpPr>
          <p:sp>
            <p:nvSpPr>
              <p:cNvPr id="1116" name="Google Shape;1116;p4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42"/>
            <p:cNvGrpSpPr/>
            <p:nvPr/>
          </p:nvGrpSpPr>
          <p:grpSpPr>
            <a:xfrm flipH="1">
              <a:off x="6725347" y="135369"/>
              <a:ext cx="1525000" cy="174898"/>
              <a:chOff x="2061850" y="3646175"/>
              <a:chExt cx="3280275" cy="376125"/>
            </a:xfrm>
          </p:grpSpPr>
          <p:sp>
            <p:nvSpPr>
              <p:cNvPr id="1131" name="Google Shape;1131;p4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5" name="Google Shape;1145;p42"/>
          <p:cNvGrpSpPr/>
          <p:nvPr/>
        </p:nvGrpSpPr>
        <p:grpSpPr>
          <a:xfrm>
            <a:off x="-351099" y="-109335"/>
            <a:ext cx="11434186" cy="5586140"/>
            <a:chOff x="-351099" y="-109335"/>
            <a:chExt cx="11434186" cy="5586140"/>
          </a:xfrm>
        </p:grpSpPr>
        <p:sp>
          <p:nvSpPr>
            <p:cNvPr id="1146" name="Google Shape;1146;p42"/>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rot="10800000" flipH="1">
              <a:off x="82503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42"/>
          <p:cNvGrpSpPr/>
          <p:nvPr/>
        </p:nvGrpSpPr>
        <p:grpSpPr>
          <a:xfrm>
            <a:off x="361112" y="135379"/>
            <a:ext cx="8650975" cy="4392425"/>
            <a:chOff x="361112" y="135379"/>
            <a:chExt cx="8650975" cy="4392425"/>
          </a:xfrm>
        </p:grpSpPr>
        <p:sp>
          <p:nvSpPr>
            <p:cNvPr id="1149" name="Google Shape;1149;p42"/>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51"/>
        <p:cNvGrpSpPr/>
        <p:nvPr/>
      </p:nvGrpSpPr>
      <p:grpSpPr>
        <a:xfrm>
          <a:off x="0" y="0"/>
          <a:ext cx="0" cy="0"/>
          <a:chOff x="0" y="0"/>
          <a:chExt cx="0" cy="0"/>
        </a:xfrm>
      </p:grpSpPr>
      <p:grpSp>
        <p:nvGrpSpPr>
          <p:cNvPr id="1152" name="Google Shape;1152;p43"/>
          <p:cNvGrpSpPr/>
          <p:nvPr/>
        </p:nvGrpSpPr>
        <p:grpSpPr>
          <a:xfrm>
            <a:off x="-1253488" y="-215950"/>
            <a:ext cx="11124250" cy="6144875"/>
            <a:chOff x="-1253488" y="-215950"/>
            <a:chExt cx="11124250" cy="6144875"/>
          </a:xfrm>
        </p:grpSpPr>
        <p:sp>
          <p:nvSpPr>
            <p:cNvPr id="1153" name="Google Shape;1153;p43"/>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6" name="Google Shape;1156;p43"/>
          <p:cNvSpPr txBox="1">
            <a:spLocks noGrp="1"/>
          </p:cNvSpPr>
          <p:nvPr>
            <p:ph type="subTitle" idx="1"/>
          </p:nvPr>
        </p:nvSpPr>
        <p:spPr>
          <a:xfrm>
            <a:off x="4900840" y="2685952"/>
            <a:ext cx="2644800" cy="138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57" name="Google Shape;1157;p43"/>
          <p:cNvSpPr txBox="1">
            <a:spLocks noGrp="1"/>
          </p:cNvSpPr>
          <p:nvPr>
            <p:ph type="subTitle" idx="2"/>
          </p:nvPr>
        </p:nvSpPr>
        <p:spPr>
          <a:xfrm>
            <a:off x="1596563" y="2685951"/>
            <a:ext cx="2646600" cy="138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58" name="Google Shape;1158;p43"/>
          <p:cNvSpPr txBox="1">
            <a:spLocks noGrp="1"/>
          </p:cNvSpPr>
          <p:nvPr>
            <p:ph type="subTitle" idx="3"/>
          </p:nvPr>
        </p:nvSpPr>
        <p:spPr>
          <a:xfrm>
            <a:off x="1596563" y="2292654"/>
            <a:ext cx="2646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59" name="Google Shape;1159;p43"/>
          <p:cNvSpPr txBox="1">
            <a:spLocks noGrp="1"/>
          </p:cNvSpPr>
          <p:nvPr>
            <p:ph type="subTitle" idx="4"/>
          </p:nvPr>
        </p:nvSpPr>
        <p:spPr>
          <a:xfrm>
            <a:off x="4900844" y="2292654"/>
            <a:ext cx="2646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60" name="Google Shape;1160;p43"/>
          <p:cNvSpPr/>
          <p:nvPr/>
        </p:nvSpPr>
        <p:spPr>
          <a:xfrm flipH="1">
            <a:off x="-1525174" y="4474212"/>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1" name="Google Shape;1161;p43"/>
          <p:cNvGrpSpPr/>
          <p:nvPr/>
        </p:nvGrpSpPr>
        <p:grpSpPr>
          <a:xfrm>
            <a:off x="892097" y="135369"/>
            <a:ext cx="7486150" cy="4854536"/>
            <a:chOff x="892097" y="135369"/>
            <a:chExt cx="7486150" cy="4854536"/>
          </a:xfrm>
        </p:grpSpPr>
        <p:grpSp>
          <p:nvGrpSpPr>
            <p:cNvPr id="1162" name="Google Shape;1162;p43"/>
            <p:cNvGrpSpPr/>
            <p:nvPr/>
          </p:nvGrpSpPr>
          <p:grpSpPr>
            <a:xfrm flipH="1">
              <a:off x="6853247" y="4815007"/>
              <a:ext cx="1525000" cy="174898"/>
              <a:chOff x="2061850" y="3646175"/>
              <a:chExt cx="3280275" cy="376125"/>
            </a:xfrm>
          </p:grpSpPr>
          <p:sp>
            <p:nvSpPr>
              <p:cNvPr id="1163" name="Google Shape;1163;p4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43"/>
            <p:cNvGrpSpPr/>
            <p:nvPr/>
          </p:nvGrpSpPr>
          <p:grpSpPr>
            <a:xfrm flipH="1">
              <a:off x="892097" y="135369"/>
              <a:ext cx="1525000" cy="174898"/>
              <a:chOff x="2061850" y="3646175"/>
              <a:chExt cx="3280275" cy="376125"/>
            </a:xfrm>
          </p:grpSpPr>
          <p:sp>
            <p:nvSpPr>
              <p:cNvPr id="1178" name="Google Shape;1178;p4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2" name="Google Shape;1192;p43"/>
          <p:cNvSpPr/>
          <p:nvPr/>
        </p:nvSpPr>
        <p:spPr>
          <a:xfrm flipH="1">
            <a:off x="538112" y="4723751"/>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3"/>
        <p:cNvGrpSpPr/>
        <p:nvPr/>
      </p:nvGrpSpPr>
      <p:grpSpPr>
        <a:xfrm>
          <a:off x="0" y="0"/>
          <a:ext cx="0" cy="0"/>
          <a:chOff x="0" y="0"/>
          <a:chExt cx="0" cy="0"/>
        </a:xfrm>
      </p:grpSpPr>
      <p:grpSp>
        <p:nvGrpSpPr>
          <p:cNvPr id="1194" name="Google Shape;1194;p44"/>
          <p:cNvGrpSpPr/>
          <p:nvPr/>
        </p:nvGrpSpPr>
        <p:grpSpPr>
          <a:xfrm>
            <a:off x="-1253488" y="-215950"/>
            <a:ext cx="11124250" cy="6144875"/>
            <a:chOff x="-1253488" y="-215950"/>
            <a:chExt cx="11124250" cy="6144875"/>
          </a:xfrm>
        </p:grpSpPr>
        <p:sp>
          <p:nvSpPr>
            <p:cNvPr id="1195" name="Google Shape;1195;p44"/>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4"/>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7" name="Google Shape;1197;p44"/>
          <p:cNvSpPr/>
          <p:nvPr/>
        </p:nvSpPr>
        <p:spPr>
          <a:xfrm flipH="1">
            <a:off x="-1720849" y="4639502"/>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44"/>
          <p:cNvGrpSpPr/>
          <p:nvPr/>
        </p:nvGrpSpPr>
        <p:grpSpPr>
          <a:xfrm>
            <a:off x="892097" y="135369"/>
            <a:ext cx="7486150" cy="4854536"/>
            <a:chOff x="892097" y="135369"/>
            <a:chExt cx="7486150" cy="4854536"/>
          </a:xfrm>
        </p:grpSpPr>
        <p:grpSp>
          <p:nvGrpSpPr>
            <p:cNvPr id="1199" name="Google Shape;1199;p44"/>
            <p:cNvGrpSpPr/>
            <p:nvPr/>
          </p:nvGrpSpPr>
          <p:grpSpPr>
            <a:xfrm flipH="1">
              <a:off x="6853247" y="4815007"/>
              <a:ext cx="1525000" cy="174898"/>
              <a:chOff x="2061850" y="3646175"/>
              <a:chExt cx="3280275" cy="376125"/>
            </a:xfrm>
          </p:grpSpPr>
          <p:sp>
            <p:nvSpPr>
              <p:cNvPr id="1200" name="Google Shape;1200;p4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4" name="Google Shape;1214;p44"/>
            <p:cNvGrpSpPr/>
            <p:nvPr/>
          </p:nvGrpSpPr>
          <p:grpSpPr>
            <a:xfrm flipH="1">
              <a:off x="892097" y="135369"/>
              <a:ext cx="1525000" cy="174898"/>
              <a:chOff x="2061850" y="3646175"/>
              <a:chExt cx="3280275" cy="376125"/>
            </a:xfrm>
          </p:grpSpPr>
          <p:sp>
            <p:nvSpPr>
              <p:cNvPr id="1215" name="Google Shape;1215;p4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9" name="Google Shape;1229;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0" name="Google Shape;1230;p44"/>
          <p:cNvSpPr/>
          <p:nvPr/>
        </p:nvSpPr>
        <p:spPr>
          <a:xfrm flipH="1">
            <a:off x="447262" y="449301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1"/>
        <p:cNvGrpSpPr/>
        <p:nvPr/>
      </p:nvGrpSpPr>
      <p:grpSpPr>
        <a:xfrm>
          <a:off x="0" y="0"/>
          <a:ext cx="0" cy="0"/>
          <a:chOff x="0" y="0"/>
          <a:chExt cx="0" cy="0"/>
        </a:xfrm>
      </p:grpSpPr>
      <p:sp>
        <p:nvSpPr>
          <p:cNvPr id="1232" name="Google Shape;1232;p45"/>
          <p:cNvSpPr txBox="1">
            <a:spLocks noGrp="1"/>
          </p:cNvSpPr>
          <p:nvPr>
            <p:ph type="title"/>
          </p:nvPr>
        </p:nvSpPr>
        <p:spPr>
          <a:xfrm>
            <a:off x="4693000" y="943850"/>
            <a:ext cx="37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3" name="Google Shape;1233;p45"/>
          <p:cNvSpPr txBox="1">
            <a:spLocks noGrp="1"/>
          </p:cNvSpPr>
          <p:nvPr>
            <p:ph type="body" idx="1"/>
          </p:nvPr>
        </p:nvSpPr>
        <p:spPr>
          <a:xfrm>
            <a:off x="4693000" y="1545237"/>
            <a:ext cx="3735900" cy="265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400">
                <a:solidFill>
                  <a:srgbClr val="434343"/>
                </a:solidFill>
              </a:defRPr>
            </a:lvl1pPr>
            <a:lvl2pPr marL="914400" lvl="1" indent="-304800" rtl="0">
              <a:lnSpc>
                <a:spcPct val="115000"/>
              </a:lnSpc>
              <a:spcBef>
                <a:spcPts val="0"/>
              </a:spcBef>
              <a:spcAft>
                <a:spcPts val="0"/>
              </a:spcAft>
              <a:buSzPts val="1200"/>
              <a:buChar char="○"/>
              <a:defRPr>
                <a:solidFill>
                  <a:srgbClr val="434343"/>
                </a:solidFill>
              </a:defRPr>
            </a:lvl2pPr>
            <a:lvl3pPr marL="1371600" lvl="2" indent="-304800" rtl="0">
              <a:lnSpc>
                <a:spcPct val="115000"/>
              </a:lnSpc>
              <a:spcBef>
                <a:spcPts val="0"/>
              </a:spcBef>
              <a:spcAft>
                <a:spcPts val="0"/>
              </a:spcAft>
              <a:buSzPts val="1200"/>
              <a:buChar char="■"/>
              <a:defRPr>
                <a:solidFill>
                  <a:srgbClr val="434343"/>
                </a:solidFill>
              </a:defRPr>
            </a:lvl3pPr>
            <a:lvl4pPr marL="1828800" lvl="3" indent="-304800" rtl="0">
              <a:lnSpc>
                <a:spcPct val="115000"/>
              </a:lnSpc>
              <a:spcBef>
                <a:spcPts val="0"/>
              </a:spcBef>
              <a:spcAft>
                <a:spcPts val="0"/>
              </a:spcAft>
              <a:buSzPts val="1200"/>
              <a:buChar char="●"/>
              <a:defRPr>
                <a:solidFill>
                  <a:srgbClr val="434343"/>
                </a:solidFill>
              </a:defRPr>
            </a:lvl4pPr>
            <a:lvl5pPr marL="2286000" lvl="4" indent="-304800" rtl="0">
              <a:lnSpc>
                <a:spcPct val="115000"/>
              </a:lnSpc>
              <a:spcBef>
                <a:spcPts val="0"/>
              </a:spcBef>
              <a:spcAft>
                <a:spcPts val="0"/>
              </a:spcAft>
              <a:buSzPts val="1200"/>
              <a:buChar char="○"/>
              <a:defRPr>
                <a:solidFill>
                  <a:srgbClr val="434343"/>
                </a:solidFill>
              </a:defRPr>
            </a:lvl5pPr>
            <a:lvl6pPr marL="2743200" lvl="5" indent="-304800" rtl="0">
              <a:lnSpc>
                <a:spcPct val="115000"/>
              </a:lnSpc>
              <a:spcBef>
                <a:spcPts val="0"/>
              </a:spcBef>
              <a:spcAft>
                <a:spcPts val="0"/>
              </a:spcAft>
              <a:buSzPts val="1200"/>
              <a:buChar char="■"/>
              <a:defRPr>
                <a:solidFill>
                  <a:srgbClr val="434343"/>
                </a:solidFill>
              </a:defRPr>
            </a:lvl6pPr>
            <a:lvl7pPr marL="3200400" lvl="6" indent="-304800" rtl="0">
              <a:lnSpc>
                <a:spcPct val="115000"/>
              </a:lnSpc>
              <a:spcBef>
                <a:spcPts val="0"/>
              </a:spcBef>
              <a:spcAft>
                <a:spcPts val="0"/>
              </a:spcAft>
              <a:buSzPts val="1200"/>
              <a:buChar char="●"/>
              <a:defRPr>
                <a:solidFill>
                  <a:srgbClr val="434343"/>
                </a:solidFill>
              </a:defRPr>
            </a:lvl7pPr>
            <a:lvl8pPr marL="3657600" lvl="7" indent="-304800" rtl="0">
              <a:lnSpc>
                <a:spcPct val="115000"/>
              </a:lnSpc>
              <a:spcBef>
                <a:spcPts val="0"/>
              </a:spcBef>
              <a:spcAft>
                <a:spcPts val="0"/>
              </a:spcAft>
              <a:buSzPts val="1200"/>
              <a:buChar char="○"/>
              <a:defRPr>
                <a:solidFill>
                  <a:srgbClr val="434343"/>
                </a:solidFill>
              </a:defRPr>
            </a:lvl8pPr>
            <a:lvl9pPr marL="4114800" lvl="8" indent="-304800" rtl="0">
              <a:lnSpc>
                <a:spcPct val="115000"/>
              </a:lnSpc>
              <a:spcBef>
                <a:spcPts val="0"/>
              </a:spcBef>
              <a:spcAft>
                <a:spcPts val="0"/>
              </a:spcAft>
              <a:buSzPts val="1200"/>
              <a:buChar char="■"/>
              <a:defRPr>
                <a:solidFill>
                  <a:srgbClr val="434343"/>
                </a:solidFill>
              </a:defRPr>
            </a:lvl9pPr>
          </a:lstStyle>
          <a:p>
            <a:endParaRPr/>
          </a:p>
        </p:txBody>
      </p:sp>
      <p:sp>
        <p:nvSpPr>
          <p:cNvPr id="1234" name="Google Shape;1234;p45"/>
          <p:cNvSpPr>
            <a:spLocks noGrp="1"/>
          </p:cNvSpPr>
          <p:nvPr>
            <p:ph type="pic" idx="2"/>
          </p:nvPr>
        </p:nvSpPr>
        <p:spPr>
          <a:xfrm>
            <a:off x="715100" y="889200"/>
            <a:ext cx="3365100" cy="3365100"/>
          </a:xfrm>
          <a:prstGeom prst="ellipse">
            <a:avLst/>
          </a:prstGeom>
          <a:noFill/>
          <a:ln>
            <a:noFill/>
          </a:ln>
        </p:spPr>
      </p:sp>
      <p:grpSp>
        <p:nvGrpSpPr>
          <p:cNvPr id="1235" name="Google Shape;1235;p45"/>
          <p:cNvGrpSpPr/>
          <p:nvPr/>
        </p:nvGrpSpPr>
        <p:grpSpPr>
          <a:xfrm>
            <a:off x="-711963" y="-550325"/>
            <a:ext cx="10903200" cy="6479250"/>
            <a:chOff x="-711963" y="-550325"/>
            <a:chExt cx="10903200" cy="6479250"/>
          </a:xfrm>
        </p:grpSpPr>
        <p:sp>
          <p:nvSpPr>
            <p:cNvPr id="1236" name="Google Shape;1236;p45"/>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5"/>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 name="Google Shape;1238;p45"/>
          <p:cNvGrpSpPr/>
          <p:nvPr/>
        </p:nvGrpSpPr>
        <p:grpSpPr>
          <a:xfrm>
            <a:off x="242672" y="135369"/>
            <a:ext cx="8106850" cy="4854536"/>
            <a:chOff x="242672" y="135369"/>
            <a:chExt cx="8106850" cy="4854536"/>
          </a:xfrm>
        </p:grpSpPr>
        <p:grpSp>
          <p:nvGrpSpPr>
            <p:cNvPr id="1239" name="Google Shape;1239;p45"/>
            <p:cNvGrpSpPr/>
            <p:nvPr/>
          </p:nvGrpSpPr>
          <p:grpSpPr>
            <a:xfrm flipH="1">
              <a:off x="242672" y="4815007"/>
              <a:ext cx="1525000" cy="174898"/>
              <a:chOff x="2061850" y="3646175"/>
              <a:chExt cx="3280275" cy="376125"/>
            </a:xfrm>
          </p:grpSpPr>
          <p:sp>
            <p:nvSpPr>
              <p:cNvPr id="1240" name="Google Shape;1240;p4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45"/>
            <p:cNvGrpSpPr/>
            <p:nvPr/>
          </p:nvGrpSpPr>
          <p:grpSpPr>
            <a:xfrm flipH="1">
              <a:off x="6824522" y="135369"/>
              <a:ext cx="1525000" cy="174898"/>
              <a:chOff x="2061850" y="3646175"/>
              <a:chExt cx="3280275" cy="376125"/>
            </a:xfrm>
          </p:grpSpPr>
          <p:sp>
            <p:nvSpPr>
              <p:cNvPr id="1255" name="Google Shape;1255;p4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9" name="Google Shape;1269;p45"/>
          <p:cNvGrpSpPr/>
          <p:nvPr/>
        </p:nvGrpSpPr>
        <p:grpSpPr>
          <a:xfrm>
            <a:off x="-351099" y="-109335"/>
            <a:ext cx="11337611" cy="5589603"/>
            <a:chOff x="-351099" y="-109335"/>
            <a:chExt cx="11337611" cy="5589603"/>
          </a:xfrm>
        </p:grpSpPr>
        <p:sp>
          <p:nvSpPr>
            <p:cNvPr id="1270" name="Google Shape;1270;p45"/>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5"/>
            <p:cNvSpPr/>
            <p:nvPr/>
          </p:nvSpPr>
          <p:spPr>
            <a:xfrm rot="10800000" flipH="1">
              <a:off x="8153784" y="4324637"/>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45"/>
          <p:cNvGrpSpPr/>
          <p:nvPr/>
        </p:nvGrpSpPr>
        <p:grpSpPr>
          <a:xfrm>
            <a:off x="1933512" y="135379"/>
            <a:ext cx="7036050" cy="4392425"/>
            <a:chOff x="1933512" y="135379"/>
            <a:chExt cx="7036050" cy="4392425"/>
          </a:xfrm>
        </p:grpSpPr>
        <p:sp>
          <p:nvSpPr>
            <p:cNvPr id="1273" name="Google Shape;1273;p45"/>
            <p:cNvSpPr/>
            <p:nvPr/>
          </p:nvSpPr>
          <p:spPr>
            <a:xfrm flipH="1">
              <a:off x="19335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5"/>
            <p:cNvSpPr/>
            <p:nvPr/>
          </p:nvSpPr>
          <p:spPr>
            <a:xfrm flipH="1">
              <a:off x="8615562"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75"/>
        <p:cNvGrpSpPr/>
        <p:nvPr/>
      </p:nvGrpSpPr>
      <p:grpSpPr>
        <a:xfrm>
          <a:off x="0" y="0"/>
          <a:ext cx="0" cy="0"/>
          <a:chOff x="0" y="0"/>
          <a:chExt cx="0" cy="0"/>
        </a:xfrm>
      </p:grpSpPr>
      <p:grpSp>
        <p:nvGrpSpPr>
          <p:cNvPr id="1276" name="Google Shape;1276;p46"/>
          <p:cNvGrpSpPr/>
          <p:nvPr/>
        </p:nvGrpSpPr>
        <p:grpSpPr>
          <a:xfrm>
            <a:off x="-1268550" y="945825"/>
            <a:ext cx="10282262" cy="3924400"/>
            <a:chOff x="-1268550" y="945825"/>
            <a:chExt cx="10282262" cy="3924400"/>
          </a:xfrm>
        </p:grpSpPr>
        <p:sp>
          <p:nvSpPr>
            <p:cNvPr id="1277" name="Google Shape;1277;p46"/>
            <p:cNvSpPr/>
            <p:nvPr/>
          </p:nvSpPr>
          <p:spPr>
            <a:xfrm flipH="1">
              <a:off x="7310912" y="31674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1268550" y="94582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9" name="Google Shape;1279;p46"/>
          <p:cNvSpPr txBox="1">
            <a:spLocks noGrp="1"/>
          </p:cNvSpPr>
          <p:nvPr>
            <p:ph type="title"/>
          </p:nvPr>
        </p:nvSpPr>
        <p:spPr>
          <a:xfrm>
            <a:off x="1179725" y="1307100"/>
            <a:ext cx="4173300" cy="2529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1280" name="Google Shape;1280;p46"/>
          <p:cNvGrpSpPr/>
          <p:nvPr/>
        </p:nvGrpSpPr>
        <p:grpSpPr>
          <a:xfrm>
            <a:off x="235565" y="181682"/>
            <a:ext cx="7703925" cy="4065869"/>
            <a:chOff x="235565" y="181682"/>
            <a:chExt cx="7703925" cy="4065869"/>
          </a:xfrm>
        </p:grpSpPr>
        <p:grpSp>
          <p:nvGrpSpPr>
            <p:cNvPr id="1281" name="Google Shape;1281;p46"/>
            <p:cNvGrpSpPr/>
            <p:nvPr/>
          </p:nvGrpSpPr>
          <p:grpSpPr>
            <a:xfrm>
              <a:off x="235565" y="181682"/>
              <a:ext cx="1525000" cy="174898"/>
              <a:chOff x="2061850" y="3646175"/>
              <a:chExt cx="3280275" cy="376125"/>
            </a:xfrm>
          </p:grpSpPr>
          <p:sp>
            <p:nvSpPr>
              <p:cNvPr id="1282" name="Google Shape;1282;p4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46"/>
            <p:cNvGrpSpPr/>
            <p:nvPr/>
          </p:nvGrpSpPr>
          <p:grpSpPr>
            <a:xfrm>
              <a:off x="6414490" y="4072652"/>
              <a:ext cx="1525000" cy="174898"/>
              <a:chOff x="2061850" y="3646175"/>
              <a:chExt cx="3280275" cy="376125"/>
            </a:xfrm>
          </p:grpSpPr>
          <p:sp>
            <p:nvSpPr>
              <p:cNvPr id="1297" name="Google Shape;1297;p4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1" name="Google Shape;1311;p46"/>
          <p:cNvGrpSpPr/>
          <p:nvPr/>
        </p:nvGrpSpPr>
        <p:grpSpPr>
          <a:xfrm>
            <a:off x="-1692874" y="-209813"/>
            <a:ext cx="12385861" cy="5283534"/>
            <a:chOff x="-1692874" y="-209813"/>
            <a:chExt cx="12385861" cy="5283534"/>
          </a:xfrm>
        </p:grpSpPr>
        <p:sp>
          <p:nvSpPr>
            <p:cNvPr id="1312" name="Google Shape;1312;p46"/>
            <p:cNvSpPr/>
            <p:nvPr/>
          </p:nvSpPr>
          <p:spPr>
            <a:xfrm flipH="1">
              <a:off x="-1692874" y="465411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rot="10800000" flipH="1">
              <a:off x="7860259" y="-209813"/>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46"/>
          <p:cNvGrpSpPr/>
          <p:nvPr/>
        </p:nvGrpSpPr>
        <p:grpSpPr>
          <a:xfrm>
            <a:off x="538112" y="358004"/>
            <a:ext cx="7483250" cy="4512225"/>
            <a:chOff x="538112" y="358004"/>
            <a:chExt cx="7483250" cy="4512225"/>
          </a:xfrm>
        </p:grpSpPr>
        <p:sp>
          <p:nvSpPr>
            <p:cNvPr id="1315" name="Google Shape;1315;p46"/>
            <p:cNvSpPr/>
            <p:nvPr/>
          </p:nvSpPr>
          <p:spPr>
            <a:xfrm flipH="1">
              <a:off x="7667362" y="3580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flipH="1">
              <a:off x="538112" y="4516229"/>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7"/>
        <p:cNvGrpSpPr/>
        <p:nvPr/>
      </p:nvGrpSpPr>
      <p:grpSpPr>
        <a:xfrm>
          <a:off x="0" y="0"/>
          <a:ext cx="0" cy="0"/>
          <a:chOff x="0" y="0"/>
          <a:chExt cx="0" cy="0"/>
        </a:xfrm>
      </p:grpSpPr>
      <p:sp>
        <p:nvSpPr>
          <p:cNvPr id="1318" name="Google Shape;1318;p47"/>
          <p:cNvSpPr txBox="1">
            <a:spLocks noGrp="1"/>
          </p:cNvSpPr>
          <p:nvPr>
            <p:ph type="title"/>
          </p:nvPr>
        </p:nvSpPr>
        <p:spPr>
          <a:xfrm>
            <a:off x="1104675" y="1538414"/>
            <a:ext cx="4740300" cy="1504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19" name="Google Shape;1319;p47"/>
          <p:cNvSpPr txBox="1">
            <a:spLocks noGrp="1"/>
          </p:cNvSpPr>
          <p:nvPr>
            <p:ph type="subTitle" idx="1"/>
          </p:nvPr>
        </p:nvSpPr>
        <p:spPr>
          <a:xfrm>
            <a:off x="1104750" y="3043864"/>
            <a:ext cx="4740300" cy="113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1320" name="Google Shape;1320;p47"/>
          <p:cNvGrpSpPr/>
          <p:nvPr/>
        </p:nvGrpSpPr>
        <p:grpSpPr>
          <a:xfrm>
            <a:off x="-1253488" y="-215950"/>
            <a:ext cx="11124250" cy="6144875"/>
            <a:chOff x="-1253488" y="-215950"/>
            <a:chExt cx="11124250" cy="6144875"/>
          </a:xfrm>
        </p:grpSpPr>
        <p:sp>
          <p:nvSpPr>
            <p:cNvPr id="1321" name="Google Shape;1321;p47"/>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7"/>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47"/>
          <p:cNvGrpSpPr/>
          <p:nvPr/>
        </p:nvGrpSpPr>
        <p:grpSpPr>
          <a:xfrm>
            <a:off x="892097" y="135369"/>
            <a:ext cx="7486150" cy="4854536"/>
            <a:chOff x="892097" y="135369"/>
            <a:chExt cx="7486150" cy="4854536"/>
          </a:xfrm>
        </p:grpSpPr>
        <p:grpSp>
          <p:nvGrpSpPr>
            <p:cNvPr id="1324" name="Google Shape;1324;p47"/>
            <p:cNvGrpSpPr/>
            <p:nvPr/>
          </p:nvGrpSpPr>
          <p:grpSpPr>
            <a:xfrm flipH="1">
              <a:off x="6853247" y="4815007"/>
              <a:ext cx="1525000" cy="174898"/>
              <a:chOff x="2061850" y="3646175"/>
              <a:chExt cx="3280275" cy="376125"/>
            </a:xfrm>
          </p:grpSpPr>
          <p:sp>
            <p:nvSpPr>
              <p:cNvPr id="1325" name="Google Shape;1325;p4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47"/>
            <p:cNvGrpSpPr/>
            <p:nvPr/>
          </p:nvGrpSpPr>
          <p:grpSpPr>
            <a:xfrm flipH="1">
              <a:off x="892097" y="135369"/>
              <a:ext cx="1525000" cy="174898"/>
              <a:chOff x="2061850" y="3646175"/>
              <a:chExt cx="3280275" cy="376125"/>
            </a:xfrm>
          </p:grpSpPr>
          <p:sp>
            <p:nvSpPr>
              <p:cNvPr id="1340" name="Google Shape;1340;p4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4" name="Google Shape;1354;p47"/>
          <p:cNvGrpSpPr/>
          <p:nvPr/>
        </p:nvGrpSpPr>
        <p:grpSpPr>
          <a:xfrm>
            <a:off x="-1155679" y="135387"/>
            <a:ext cx="11662963" cy="5290756"/>
            <a:chOff x="-1155679" y="135387"/>
            <a:chExt cx="11662963" cy="5290756"/>
          </a:xfrm>
        </p:grpSpPr>
        <p:sp>
          <p:nvSpPr>
            <p:cNvPr id="1355" name="Google Shape;1355;p47"/>
            <p:cNvSpPr/>
            <p:nvPr/>
          </p:nvSpPr>
          <p:spPr>
            <a:xfrm>
              <a:off x="7364151" y="135387"/>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7"/>
            <p:cNvSpPr/>
            <p:nvPr/>
          </p:nvSpPr>
          <p:spPr>
            <a:xfrm rot="10800000">
              <a:off x="-1155679" y="4270512"/>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47"/>
          <p:cNvGrpSpPr/>
          <p:nvPr/>
        </p:nvGrpSpPr>
        <p:grpSpPr>
          <a:xfrm>
            <a:off x="314447" y="384926"/>
            <a:ext cx="8129550" cy="4106800"/>
            <a:chOff x="314447" y="384926"/>
            <a:chExt cx="8129550" cy="4106800"/>
          </a:xfrm>
        </p:grpSpPr>
        <p:sp>
          <p:nvSpPr>
            <p:cNvPr id="1358" name="Google Shape;1358;p47"/>
            <p:cNvSpPr/>
            <p:nvPr/>
          </p:nvSpPr>
          <p:spPr>
            <a:xfrm>
              <a:off x="8089997" y="384926"/>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7"/>
            <p:cNvSpPr/>
            <p:nvPr/>
          </p:nvSpPr>
          <p:spPr>
            <a:xfrm>
              <a:off x="314447" y="413772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0"/>
        <p:cNvGrpSpPr/>
        <p:nvPr/>
      </p:nvGrpSpPr>
      <p:grpSpPr>
        <a:xfrm>
          <a:off x="0" y="0"/>
          <a:ext cx="0" cy="0"/>
          <a:chOff x="0" y="0"/>
          <a:chExt cx="0" cy="0"/>
        </a:xfrm>
      </p:grpSpPr>
      <p:sp>
        <p:nvSpPr>
          <p:cNvPr id="1361" name="Google Shape;1361;p48"/>
          <p:cNvSpPr>
            <a:spLocks noGrp="1"/>
          </p:cNvSpPr>
          <p:nvPr>
            <p:ph type="pic" idx="2"/>
          </p:nvPr>
        </p:nvSpPr>
        <p:spPr>
          <a:xfrm>
            <a:off x="-6875" y="0"/>
            <a:ext cx="9144000" cy="5157300"/>
          </a:xfrm>
          <a:prstGeom prst="rect">
            <a:avLst/>
          </a:prstGeom>
          <a:noFill/>
          <a:ln>
            <a:noFill/>
          </a:ln>
        </p:spPr>
      </p:sp>
      <p:sp>
        <p:nvSpPr>
          <p:cNvPr id="1362" name="Google Shape;1362;p48"/>
          <p:cNvSpPr txBox="1">
            <a:spLocks noGrp="1"/>
          </p:cNvSpPr>
          <p:nvPr>
            <p:ph type="title"/>
          </p:nvPr>
        </p:nvSpPr>
        <p:spPr>
          <a:xfrm>
            <a:off x="845775" y="3193725"/>
            <a:ext cx="3389100" cy="11028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363" name="Google Shape;1363;p48"/>
          <p:cNvGrpSpPr/>
          <p:nvPr/>
        </p:nvGrpSpPr>
        <p:grpSpPr>
          <a:xfrm>
            <a:off x="-844738" y="-550325"/>
            <a:ext cx="11035975" cy="6584075"/>
            <a:chOff x="-844738" y="-550325"/>
            <a:chExt cx="11035975" cy="6584075"/>
          </a:xfrm>
        </p:grpSpPr>
        <p:sp>
          <p:nvSpPr>
            <p:cNvPr id="1364" name="Google Shape;1364;p48"/>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8"/>
            <p:cNvSpPr/>
            <p:nvPr/>
          </p:nvSpPr>
          <p:spPr>
            <a:xfrm flipH="1">
              <a:off x="-844738" y="4330950"/>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48"/>
          <p:cNvGrpSpPr/>
          <p:nvPr/>
        </p:nvGrpSpPr>
        <p:grpSpPr>
          <a:xfrm>
            <a:off x="221697" y="135369"/>
            <a:ext cx="8127825" cy="4903461"/>
            <a:chOff x="221697" y="135369"/>
            <a:chExt cx="8127825" cy="4903461"/>
          </a:xfrm>
        </p:grpSpPr>
        <p:grpSp>
          <p:nvGrpSpPr>
            <p:cNvPr id="1367" name="Google Shape;1367;p48"/>
            <p:cNvGrpSpPr/>
            <p:nvPr/>
          </p:nvGrpSpPr>
          <p:grpSpPr>
            <a:xfrm flipH="1">
              <a:off x="221697" y="4863932"/>
              <a:ext cx="1525000" cy="174898"/>
              <a:chOff x="2061850" y="3646175"/>
              <a:chExt cx="3280275" cy="376125"/>
            </a:xfrm>
          </p:grpSpPr>
          <p:sp>
            <p:nvSpPr>
              <p:cNvPr id="1368" name="Google Shape;1368;p4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48"/>
            <p:cNvGrpSpPr/>
            <p:nvPr/>
          </p:nvGrpSpPr>
          <p:grpSpPr>
            <a:xfrm flipH="1">
              <a:off x="6824522" y="135369"/>
              <a:ext cx="1525000" cy="174898"/>
              <a:chOff x="2061850" y="3646175"/>
              <a:chExt cx="3280275" cy="376125"/>
            </a:xfrm>
          </p:grpSpPr>
          <p:sp>
            <p:nvSpPr>
              <p:cNvPr id="1383" name="Google Shape;1383;p4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7" name="Google Shape;1397;p48"/>
          <p:cNvGrpSpPr/>
          <p:nvPr/>
        </p:nvGrpSpPr>
        <p:grpSpPr>
          <a:xfrm>
            <a:off x="-1252666" y="-350586"/>
            <a:ext cx="11836825" cy="5340482"/>
            <a:chOff x="-1252666" y="-350586"/>
            <a:chExt cx="11836825" cy="5340482"/>
          </a:xfrm>
        </p:grpSpPr>
        <p:sp>
          <p:nvSpPr>
            <p:cNvPr id="1398" name="Google Shape;1398;p48"/>
            <p:cNvSpPr/>
            <p:nvPr/>
          </p:nvSpPr>
          <p:spPr>
            <a:xfrm>
              <a:off x="7441026"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8"/>
            <p:cNvSpPr/>
            <p:nvPr/>
          </p:nvSpPr>
          <p:spPr>
            <a:xfrm rot="10800000">
              <a:off x="-1252666" y="-350586"/>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48"/>
          <p:cNvGrpSpPr/>
          <p:nvPr/>
        </p:nvGrpSpPr>
        <p:grpSpPr>
          <a:xfrm>
            <a:off x="538112" y="617581"/>
            <a:ext cx="8417475" cy="4167923"/>
            <a:chOff x="538112" y="617581"/>
            <a:chExt cx="8417475" cy="4167923"/>
          </a:xfrm>
        </p:grpSpPr>
        <p:sp>
          <p:nvSpPr>
            <p:cNvPr id="1401" name="Google Shape;1401;p48"/>
            <p:cNvSpPr/>
            <p:nvPr/>
          </p:nvSpPr>
          <p:spPr>
            <a:xfrm flipH="1">
              <a:off x="538112" y="617581"/>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8"/>
            <p:cNvSpPr/>
            <p:nvPr/>
          </p:nvSpPr>
          <p:spPr>
            <a:xfrm flipH="1">
              <a:off x="8601587" y="44315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03"/>
        <p:cNvGrpSpPr/>
        <p:nvPr/>
      </p:nvGrpSpPr>
      <p:grpSpPr>
        <a:xfrm>
          <a:off x="0" y="0"/>
          <a:ext cx="0" cy="0"/>
          <a:chOff x="0" y="0"/>
          <a:chExt cx="0" cy="0"/>
        </a:xfrm>
      </p:grpSpPr>
      <p:sp>
        <p:nvSpPr>
          <p:cNvPr id="1404" name="Google Shape;1404;p49"/>
          <p:cNvSpPr txBox="1">
            <a:spLocks noGrp="1"/>
          </p:cNvSpPr>
          <p:nvPr>
            <p:ph type="title" hasCustomPrompt="1"/>
          </p:nvPr>
        </p:nvSpPr>
        <p:spPr>
          <a:xfrm>
            <a:off x="1698875" y="1974675"/>
            <a:ext cx="3011400" cy="13737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9600" b="1">
                <a:latin typeface="Work Sans"/>
                <a:ea typeface="Work Sans"/>
                <a:cs typeface="Work Sans"/>
                <a:sym typeface="Work Sans"/>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405" name="Google Shape;1405;p49"/>
          <p:cNvSpPr txBox="1">
            <a:spLocks noGrp="1"/>
          </p:cNvSpPr>
          <p:nvPr>
            <p:ph type="subTitle" idx="1"/>
          </p:nvPr>
        </p:nvSpPr>
        <p:spPr>
          <a:xfrm>
            <a:off x="4710275" y="1974675"/>
            <a:ext cx="2706300" cy="137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406" name="Google Shape;1406;p49"/>
          <p:cNvGrpSpPr/>
          <p:nvPr/>
        </p:nvGrpSpPr>
        <p:grpSpPr>
          <a:xfrm>
            <a:off x="-1067024" y="99478"/>
            <a:ext cx="10713511" cy="5377328"/>
            <a:chOff x="-1067024" y="99478"/>
            <a:chExt cx="10713511" cy="5377328"/>
          </a:xfrm>
        </p:grpSpPr>
        <p:sp>
          <p:nvSpPr>
            <p:cNvPr id="1407" name="Google Shape;1407;p49"/>
            <p:cNvSpPr/>
            <p:nvPr/>
          </p:nvSpPr>
          <p:spPr>
            <a:xfrm>
              <a:off x="6503353" y="9947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9"/>
            <p:cNvSpPr/>
            <p:nvPr/>
          </p:nvSpPr>
          <p:spPr>
            <a:xfrm flipH="1">
              <a:off x="-1067024"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49"/>
          <p:cNvGrpSpPr/>
          <p:nvPr/>
        </p:nvGrpSpPr>
        <p:grpSpPr>
          <a:xfrm>
            <a:off x="1600875" y="336075"/>
            <a:ext cx="5775050" cy="4659079"/>
            <a:chOff x="1600875" y="336075"/>
            <a:chExt cx="5775050" cy="4659079"/>
          </a:xfrm>
        </p:grpSpPr>
        <p:sp>
          <p:nvSpPr>
            <p:cNvPr id="1410" name="Google Shape;1410;p49"/>
            <p:cNvSpPr/>
            <p:nvPr/>
          </p:nvSpPr>
          <p:spPr>
            <a:xfrm>
              <a:off x="7021925" y="336075"/>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9"/>
            <p:cNvSpPr/>
            <p:nvPr/>
          </p:nvSpPr>
          <p:spPr>
            <a:xfrm>
              <a:off x="1600875" y="464115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49"/>
          <p:cNvGrpSpPr/>
          <p:nvPr/>
        </p:nvGrpSpPr>
        <p:grpSpPr>
          <a:xfrm>
            <a:off x="6173240" y="4684694"/>
            <a:ext cx="1525000" cy="174898"/>
            <a:chOff x="2061850" y="3646175"/>
            <a:chExt cx="3280275" cy="376125"/>
          </a:xfrm>
        </p:grpSpPr>
        <p:sp>
          <p:nvSpPr>
            <p:cNvPr id="1413" name="Google Shape;1413;p4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7"/>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28"/>
        <p:cNvGrpSpPr/>
        <p:nvPr/>
      </p:nvGrpSpPr>
      <p:grpSpPr>
        <a:xfrm>
          <a:off x="0" y="0"/>
          <a:ext cx="0" cy="0"/>
          <a:chOff x="0" y="0"/>
          <a:chExt cx="0" cy="0"/>
        </a:xfrm>
      </p:grpSpPr>
      <p:sp>
        <p:nvSpPr>
          <p:cNvPr id="1429" name="Google Shape;1429;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30" name="Google Shape;1430;p51"/>
          <p:cNvSpPr txBox="1">
            <a:spLocks noGrp="1"/>
          </p:cNvSpPr>
          <p:nvPr>
            <p:ph type="title" idx="2" hasCustomPrompt="1"/>
          </p:nvPr>
        </p:nvSpPr>
        <p:spPr>
          <a:xfrm>
            <a:off x="720000"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1" name="Google Shape;1431;p51"/>
          <p:cNvSpPr txBox="1">
            <a:spLocks noGrp="1"/>
          </p:cNvSpPr>
          <p:nvPr>
            <p:ph type="title" idx="3" hasCustomPrompt="1"/>
          </p:nvPr>
        </p:nvSpPr>
        <p:spPr>
          <a:xfrm>
            <a:off x="720000"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2" name="Google Shape;1432;p51"/>
          <p:cNvSpPr txBox="1">
            <a:spLocks noGrp="1"/>
          </p:cNvSpPr>
          <p:nvPr>
            <p:ph type="title" idx="4" hasCustomPrompt="1"/>
          </p:nvPr>
        </p:nvSpPr>
        <p:spPr>
          <a:xfrm>
            <a:off x="3419275"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3" name="Google Shape;1433;p51"/>
          <p:cNvSpPr txBox="1">
            <a:spLocks noGrp="1"/>
          </p:cNvSpPr>
          <p:nvPr>
            <p:ph type="title" idx="5" hasCustomPrompt="1"/>
          </p:nvPr>
        </p:nvSpPr>
        <p:spPr>
          <a:xfrm>
            <a:off x="3419275"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4" name="Google Shape;1434;p51"/>
          <p:cNvSpPr txBox="1">
            <a:spLocks noGrp="1"/>
          </p:cNvSpPr>
          <p:nvPr>
            <p:ph type="title" idx="6" hasCustomPrompt="1"/>
          </p:nvPr>
        </p:nvSpPr>
        <p:spPr>
          <a:xfrm>
            <a:off x="6118550"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5" name="Google Shape;1435;p51"/>
          <p:cNvSpPr txBox="1">
            <a:spLocks noGrp="1"/>
          </p:cNvSpPr>
          <p:nvPr>
            <p:ph type="title" idx="7" hasCustomPrompt="1"/>
          </p:nvPr>
        </p:nvSpPr>
        <p:spPr>
          <a:xfrm>
            <a:off x="6118550"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6" name="Google Shape;1436;p51"/>
          <p:cNvSpPr txBox="1">
            <a:spLocks noGrp="1"/>
          </p:cNvSpPr>
          <p:nvPr>
            <p:ph type="subTitle" idx="1"/>
          </p:nvPr>
        </p:nvSpPr>
        <p:spPr>
          <a:xfrm>
            <a:off x="720000"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37" name="Google Shape;1437;p51"/>
          <p:cNvSpPr txBox="1">
            <a:spLocks noGrp="1"/>
          </p:cNvSpPr>
          <p:nvPr>
            <p:ph type="subTitle" idx="8"/>
          </p:nvPr>
        </p:nvSpPr>
        <p:spPr>
          <a:xfrm>
            <a:off x="3419275"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38" name="Google Shape;1438;p51"/>
          <p:cNvSpPr txBox="1">
            <a:spLocks noGrp="1"/>
          </p:cNvSpPr>
          <p:nvPr>
            <p:ph type="subTitle" idx="9"/>
          </p:nvPr>
        </p:nvSpPr>
        <p:spPr>
          <a:xfrm>
            <a:off x="6118550"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39" name="Google Shape;1439;p51"/>
          <p:cNvSpPr txBox="1">
            <a:spLocks noGrp="1"/>
          </p:cNvSpPr>
          <p:nvPr>
            <p:ph type="subTitle" idx="13"/>
          </p:nvPr>
        </p:nvSpPr>
        <p:spPr>
          <a:xfrm>
            <a:off x="720000"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40" name="Google Shape;1440;p51"/>
          <p:cNvSpPr txBox="1">
            <a:spLocks noGrp="1"/>
          </p:cNvSpPr>
          <p:nvPr>
            <p:ph type="subTitle" idx="14"/>
          </p:nvPr>
        </p:nvSpPr>
        <p:spPr>
          <a:xfrm>
            <a:off x="3419275"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41" name="Google Shape;1441;p51"/>
          <p:cNvSpPr txBox="1">
            <a:spLocks noGrp="1"/>
          </p:cNvSpPr>
          <p:nvPr>
            <p:ph type="subTitle" idx="15"/>
          </p:nvPr>
        </p:nvSpPr>
        <p:spPr>
          <a:xfrm>
            <a:off x="6118550"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442" name="Google Shape;1442;p51"/>
          <p:cNvSpPr/>
          <p:nvPr/>
        </p:nvSpPr>
        <p:spPr>
          <a:xfrm flipH="1">
            <a:off x="-1525174" y="44602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3" name="Google Shape;1443;p51"/>
          <p:cNvGrpSpPr/>
          <p:nvPr/>
        </p:nvGrpSpPr>
        <p:grpSpPr>
          <a:xfrm>
            <a:off x="892097" y="135369"/>
            <a:ext cx="7486150" cy="4854536"/>
            <a:chOff x="892097" y="135369"/>
            <a:chExt cx="7486150" cy="4854536"/>
          </a:xfrm>
        </p:grpSpPr>
        <p:grpSp>
          <p:nvGrpSpPr>
            <p:cNvPr id="1444" name="Google Shape;1444;p51"/>
            <p:cNvGrpSpPr/>
            <p:nvPr/>
          </p:nvGrpSpPr>
          <p:grpSpPr>
            <a:xfrm flipH="1">
              <a:off x="6853247" y="4815007"/>
              <a:ext cx="1525000" cy="174898"/>
              <a:chOff x="2061850" y="3646175"/>
              <a:chExt cx="3280275" cy="376125"/>
            </a:xfrm>
          </p:grpSpPr>
          <p:sp>
            <p:nvSpPr>
              <p:cNvPr id="1445" name="Google Shape;1445;p5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51"/>
            <p:cNvGrpSpPr/>
            <p:nvPr/>
          </p:nvGrpSpPr>
          <p:grpSpPr>
            <a:xfrm flipH="1">
              <a:off x="892097" y="135369"/>
              <a:ext cx="1525000" cy="174898"/>
              <a:chOff x="2061850" y="3646175"/>
              <a:chExt cx="3280275" cy="376125"/>
            </a:xfrm>
          </p:grpSpPr>
          <p:sp>
            <p:nvSpPr>
              <p:cNvPr id="1460" name="Google Shape;1460;p5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74" name="Google Shape;1474;p51"/>
          <p:cNvSpPr/>
          <p:nvPr/>
        </p:nvSpPr>
        <p:spPr>
          <a:xfrm flipH="1">
            <a:off x="538112" y="470977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5" name="Google Shape;1475;p51"/>
          <p:cNvGrpSpPr/>
          <p:nvPr/>
        </p:nvGrpSpPr>
        <p:grpSpPr>
          <a:xfrm>
            <a:off x="-1253488" y="-215950"/>
            <a:ext cx="11124250" cy="6144875"/>
            <a:chOff x="-1253488" y="-215950"/>
            <a:chExt cx="11124250" cy="6144875"/>
          </a:xfrm>
        </p:grpSpPr>
        <p:sp>
          <p:nvSpPr>
            <p:cNvPr id="1476" name="Google Shape;1476;p51"/>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1"/>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478"/>
        <p:cNvGrpSpPr/>
        <p:nvPr/>
      </p:nvGrpSpPr>
      <p:grpSpPr>
        <a:xfrm>
          <a:off x="0" y="0"/>
          <a:ext cx="0" cy="0"/>
          <a:chOff x="0" y="0"/>
          <a:chExt cx="0" cy="0"/>
        </a:xfrm>
      </p:grpSpPr>
      <p:grpSp>
        <p:nvGrpSpPr>
          <p:cNvPr id="1479" name="Google Shape;1479;p52"/>
          <p:cNvGrpSpPr/>
          <p:nvPr/>
        </p:nvGrpSpPr>
        <p:grpSpPr>
          <a:xfrm>
            <a:off x="-711963" y="-750925"/>
            <a:ext cx="10903200" cy="6854550"/>
            <a:chOff x="-711963" y="-750925"/>
            <a:chExt cx="10903200" cy="6854550"/>
          </a:xfrm>
        </p:grpSpPr>
        <p:sp>
          <p:nvSpPr>
            <p:cNvPr id="1480" name="Google Shape;1480;p52"/>
            <p:cNvSpPr/>
            <p:nvPr/>
          </p:nvSpPr>
          <p:spPr>
            <a:xfrm flipH="1">
              <a:off x="-7119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2"/>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2" name="Google Shape;1482;p52"/>
          <p:cNvGrpSpPr/>
          <p:nvPr/>
        </p:nvGrpSpPr>
        <p:grpSpPr>
          <a:xfrm>
            <a:off x="-351099" y="-109335"/>
            <a:ext cx="11351786" cy="5621340"/>
            <a:chOff x="-351099" y="-109335"/>
            <a:chExt cx="11351786" cy="5621340"/>
          </a:xfrm>
        </p:grpSpPr>
        <p:sp>
          <p:nvSpPr>
            <p:cNvPr id="1483" name="Google Shape;1483;p52"/>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2"/>
            <p:cNvSpPr/>
            <p:nvPr/>
          </p:nvSpPr>
          <p:spPr>
            <a:xfrm rot="10800000" flipH="1">
              <a:off x="8167959" y="43563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52"/>
          <p:cNvGrpSpPr/>
          <p:nvPr/>
        </p:nvGrpSpPr>
        <p:grpSpPr>
          <a:xfrm>
            <a:off x="361112" y="135379"/>
            <a:ext cx="8650975" cy="4427625"/>
            <a:chOff x="361112" y="135379"/>
            <a:chExt cx="8650975" cy="4427625"/>
          </a:xfrm>
        </p:grpSpPr>
        <p:sp>
          <p:nvSpPr>
            <p:cNvPr id="1486" name="Google Shape;1486;p52"/>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2"/>
            <p:cNvSpPr/>
            <p:nvPr/>
          </p:nvSpPr>
          <p:spPr>
            <a:xfrm flipH="1">
              <a:off x="8658087" y="42090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52"/>
          <p:cNvGrpSpPr/>
          <p:nvPr/>
        </p:nvGrpSpPr>
        <p:grpSpPr>
          <a:xfrm>
            <a:off x="143497" y="135369"/>
            <a:ext cx="8106850" cy="4854536"/>
            <a:chOff x="143497" y="135369"/>
            <a:chExt cx="8106850" cy="4854536"/>
          </a:xfrm>
        </p:grpSpPr>
        <p:grpSp>
          <p:nvGrpSpPr>
            <p:cNvPr id="1489" name="Google Shape;1489;p52"/>
            <p:cNvGrpSpPr/>
            <p:nvPr/>
          </p:nvGrpSpPr>
          <p:grpSpPr>
            <a:xfrm flipH="1">
              <a:off x="143497" y="4815007"/>
              <a:ext cx="1525000" cy="174898"/>
              <a:chOff x="2061850" y="3646175"/>
              <a:chExt cx="3280275" cy="376125"/>
            </a:xfrm>
          </p:grpSpPr>
          <p:sp>
            <p:nvSpPr>
              <p:cNvPr id="1490" name="Google Shape;1490;p5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4" name="Google Shape;1504;p52"/>
            <p:cNvGrpSpPr/>
            <p:nvPr/>
          </p:nvGrpSpPr>
          <p:grpSpPr>
            <a:xfrm flipH="1">
              <a:off x="6725347" y="135369"/>
              <a:ext cx="1525000" cy="174898"/>
              <a:chOff x="2061850" y="3646175"/>
              <a:chExt cx="3280275" cy="376125"/>
            </a:xfrm>
          </p:grpSpPr>
          <p:sp>
            <p:nvSpPr>
              <p:cNvPr id="1505" name="Google Shape;1505;p5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9" name="Google Shape;1519;p5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520"/>
        <p:cNvGrpSpPr/>
        <p:nvPr/>
      </p:nvGrpSpPr>
      <p:grpSpPr>
        <a:xfrm>
          <a:off x="0" y="0"/>
          <a:ext cx="0" cy="0"/>
          <a:chOff x="0" y="0"/>
          <a:chExt cx="0" cy="0"/>
        </a:xfrm>
      </p:grpSpPr>
      <p:sp>
        <p:nvSpPr>
          <p:cNvPr id="1521" name="Google Shape;1521;p53"/>
          <p:cNvSpPr/>
          <p:nvPr/>
        </p:nvSpPr>
        <p:spPr>
          <a:xfrm flipH="1">
            <a:off x="-856463" y="-63904"/>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3"/>
          <p:cNvSpPr/>
          <p:nvPr/>
        </p:nvSpPr>
        <p:spPr>
          <a:xfrm rot="10800000" flipH="1">
            <a:off x="1446587" y="181001"/>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3"/>
          <p:cNvGrpSpPr/>
          <p:nvPr/>
        </p:nvGrpSpPr>
        <p:grpSpPr>
          <a:xfrm>
            <a:off x="235565" y="180805"/>
            <a:ext cx="9314700" cy="4778844"/>
            <a:chOff x="235565" y="180805"/>
            <a:chExt cx="9314700" cy="4778844"/>
          </a:xfrm>
        </p:grpSpPr>
        <p:grpSp>
          <p:nvGrpSpPr>
            <p:cNvPr id="1524" name="Google Shape;1524;p53"/>
            <p:cNvGrpSpPr/>
            <p:nvPr/>
          </p:nvGrpSpPr>
          <p:grpSpPr>
            <a:xfrm rot="10800000" flipH="1">
              <a:off x="235565" y="4784751"/>
              <a:ext cx="1525000" cy="174898"/>
              <a:chOff x="2061850" y="3646175"/>
              <a:chExt cx="3280275" cy="376125"/>
            </a:xfrm>
          </p:grpSpPr>
          <p:sp>
            <p:nvSpPr>
              <p:cNvPr id="1525" name="Google Shape;1525;p5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9" name="Google Shape;1539;p53"/>
            <p:cNvGrpSpPr/>
            <p:nvPr/>
          </p:nvGrpSpPr>
          <p:grpSpPr>
            <a:xfrm rot="10800000" flipH="1">
              <a:off x="8025265" y="180805"/>
              <a:ext cx="1525000" cy="174898"/>
              <a:chOff x="2061850" y="3646175"/>
              <a:chExt cx="3280275" cy="376125"/>
            </a:xfrm>
          </p:grpSpPr>
          <p:sp>
            <p:nvSpPr>
              <p:cNvPr id="1540" name="Google Shape;1540;p5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4" name="Google Shape;1554;p53"/>
          <p:cNvSpPr/>
          <p:nvPr/>
        </p:nvSpPr>
        <p:spPr>
          <a:xfrm rot="10800000" flipH="1">
            <a:off x="-1023950" y="233910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3"/>
          <p:cNvSpPr txBox="1">
            <a:spLocks noGrp="1"/>
          </p:cNvSpPr>
          <p:nvPr>
            <p:ph type="title" hasCustomPrompt="1"/>
          </p:nvPr>
        </p:nvSpPr>
        <p:spPr>
          <a:xfrm>
            <a:off x="4073496" y="3465588"/>
            <a:ext cx="2505300" cy="722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56" name="Google Shape;1556;p53"/>
          <p:cNvSpPr txBox="1">
            <a:spLocks noGrp="1"/>
          </p:cNvSpPr>
          <p:nvPr>
            <p:ph type="subTitle" idx="1"/>
          </p:nvPr>
        </p:nvSpPr>
        <p:spPr>
          <a:xfrm>
            <a:off x="4073488" y="4072110"/>
            <a:ext cx="2505300" cy="3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557" name="Google Shape;1557;p53"/>
          <p:cNvSpPr txBox="1">
            <a:spLocks noGrp="1"/>
          </p:cNvSpPr>
          <p:nvPr>
            <p:ph type="title" idx="2" hasCustomPrompt="1"/>
          </p:nvPr>
        </p:nvSpPr>
        <p:spPr>
          <a:xfrm>
            <a:off x="1063050" y="900900"/>
            <a:ext cx="2501100" cy="722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58" name="Google Shape;1558;p53"/>
          <p:cNvSpPr txBox="1">
            <a:spLocks noGrp="1"/>
          </p:cNvSpPr>
          <p:nvPr>
            <p:ph type="subTitle" idx="3"/>
          </p:nvPr>
        </p:nvSpPr>
        <p:spPr>
          <a:xfrm>
            <a:off x="1063050" y="1507404"/>
            <a:ext cx="2501100" cy="38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559" name="Google Shape;1559;p53"/>
          <p:cNvSpPr txBox="1">
            <a:spLocks noGrp="1"/>
          </p:cNvSpPr>
          <p:nvPr>
            <p:ph type="title" idx="4" hasCustomPrompt="1"/>
          </p:nvPr>
        </p:nvSpPr>
        <p:spPr>
          <a:xfrm>
            <a:off x="2307021" y="2175688"/>
            <a:ext cx="2505300" cy="722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60" name="Google Shape;1560;p53"/>
          <p:cNvSpPr txBox="1">
            <a:spLocks noGrp="1"/>
          </p:cNvSpPr>
          <p:nvPr>
            <p:ph type="subTitle" idx="5"/>
          </p:nvPr>
        </p:nvSpPr>
        <p:spPr>
          <a:xfrm>
            <a:off x="2307013" y="2782210"/>
            <a:ext cx="2505300" cy="3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1561"/>
        <p:cNvGrpSpPr/>
        <p:nvPr/>
      </p:nvGrpSpPr>
      <p:grpSpPr>
        <a:xfrm>
          <a:off x="0" y="0"/>
          <a:ext cx="0" cy="0"/>
          <a:chOff x="0" y="0"/>
          <a:chExt cx="0" cy="0"/>
        </a:xfrm>
      </p:grpSpPr>
      <p:grpSp>
        <p:nvGrpSpPr>
          <p:cNvPr id="1562" name="Google Shape;1562;p54"/>
          <p:cNvGrpSpPr/>
          <p:nvPr/>
        </p:nvGrpSpPr>
        <p:grpSpPr>
          <a:xfrm>
            <a:off x="-1890224" y="-310058"/>
            <a:ext cx="12794136" cy="5554815"/>
            <a:chOff x="-1890224" y="-310058"/>
            <a:chExt cx="12794136" cy="5554815"/>
          </a:xfrm>
        </p:grpSpPr>
        <p:sp>
          <p:nvSpPr>
            <p:cNvPr id="1563" name="Google Shape;1563;p54"/>
            <p:cNvSpPr/>
            <p:nvPr/>
          </p:nvSpPr>
          <p:spPr>
            <a:xfrm flipH="1">
              <a:off x="-1890224" y="482515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4"/>
            <p:cNvSpPr/>
            <p:nvPr/>
          </p:nvSpPr>
          <p:spPr>
            <a:xfrm rot="10800000" flipH="1">
              <a:off x="8071184" y="-310058"/>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5" name="Google Shape;1565;p54"/>
          <p:cNvSpPr txBox="1">
            <a:spLocks noGrp="1"/>
          </p:cNvSpPr>
          <p:nvPr>
            <p:ph type="title"/>
          </p:nvPr>
        </p:nvSpPr>
        <p:spPr>
          <a:xfrm>
            <a:off x="720000" y="2619950"/>
            <a:ext cx="2264100" cy="1045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6" name="Google Shape;1566;p54"/>
          <p:cNvSpPr txBox="1">
            <a:spLocks noGrp="1"/>
          </p:cNvSpPr>
          <p:nvPr>
            <p:ph type="subTitle" idx="1"/>
          </p:nvPr>
        </p:nvSpPr>
        <p:spPr>
          <a:xfrm>
            <a:off x="720000" y="3644900"/>
            <a:ext cx="2264100" cy="9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67" name="Google Shape;1567;p54"/>
          <p:cNvSpPr>
            <a:spLocks noGrp="1"/>
          </p:cNvSpPr>
          <p:nvPr>
            <p:ph type="pic" idx="2"/>
          </p:nvPr>
        </p:nvSpPr>
        <p:spPr>
          <a:xfrm>
            <a:off x="4987588" y="553892"/>
            <a:ext cx="3365100" cy="3365100"/>
          </a:xfrm>
          <a:prstGeom prst="ellipse">
            <a:avLst/>
          </a:prstGeom>
          <a:noFill/>
          <a:ln>
            <a:noFill/>
          </a:ln>
        </p:spPr>
      </p:sp>
      <p:sp>
        <p:nvSpPr>
          <p:cNvPr id="1568" name="Google Shape;1568;p54"/>
          <p:cNvSpPr>
            <a:spLocks noGrp="1"/>
          </p:cNvSpPr>
          <p:nvPr>
            <p:ph type="pic" idx="3"/>
          </p:nvPr>
        </p:nvSpPr>
        <p:spPr>
          <a:xfrm>
            <a:off x="3495295" y="2902825"/>
            <a:ext cx="1572900" cy="1572900"/>
          </a:xfrm>
          <a:prstGeom prst="ellipse">
            <a:avLst/>
          </a:prstGeom>
          <a:noFill/>
          <a:ln>
            <a:noFill/>
          </a:ln>
        </p:spPr>
      </p:sp>
      <p:sp>
        <p:nvSpPr>
          <p:cNvPr id="1569" name="Google Shape;1569;p54"/>
          <p:cNvSpPr>
            <a:spLocks noGrp="1"/>
          </p:cNvSpPr>
          <p:nvPr>
            <p:ph type="pic" idx="4"/>
          </p:nvPr>
        </p:nvSpPr>
        <p:spPr>
          <a:xfrm>
            <a:off x="2637938" y="553892"/>
            <a:ext cx="2080200" cy="2080200"/>
          </a:xfrm>
          <a:prstGeom prst="ellipse">
            <a:avLst/>
          </a:prstGeom>
          <a:noFill/>
          <a:ln>
            <a:noFill/>
          </a:ln>
        </p:spPr>
      </p:sp>
      <p:sp>
        <p:nvSpPr>
          <p:cNvPr id="1570" name="Google Shape;1570;p54"/>
          <p:cNvSpPr>
            <a:spLocks noGrp="1"/>
          </p:cNvSpPr>
          <p:nvPr>
            <p:ph type="pic" idx="5"/>
          </p:nvPr>
        </p:nvSpPr>
        <p:spPr>
          <a:xfrm>
            <a:off x="796188" y="553892"/>
            <a:ext cx="1572300" cy="1572300"/>
          </a:xfrm>
          <a:prstGeom prst="ellipse">
            <a:avLst/>
          </a:prstGeom>
          <a:noFill/>
          <a:ln>
            <a:noFill/>
          </a:ln>
        </p:spPr>
      </p:sp>
      <p:grpSp>
        <p:nvGrpSpPr>
          <p:cNvPr id="1571" name="Google Shape;1571;p54"/>
          <p:cNvGrpSpPr/>
          <p:nvPr/>
        </p:nvGrpSpPr>
        <p:grpSpPr>
          <a:xfrm flipH="1">
            <a:off x="892097" y="135369"/>
            <a:ext cx="1525000" cy="174898"/>
            <a:chOff x="2061850" y="3646175"/>
            <a:chExt cx="3280275" cy="376125"/>
          </a:xfrm>
        </p:grpSpPr>
        <p:sp>
          <p:nvSpPr>
            <p:cNvPr id="1572" name="Google Shape;1572;p5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54"/>
          <p:cNvGrpSpPr/>
          <p:nvPr/>
        </p:nvGrpSpPr>
        <p:grpSpPr>
          <a:xfrm>
            <a:off x="-1253488" y="-215950"/>
            <a:ext cx="11124250" cy="6144875"/>
            <a:chOff x="-1253488" y="-215950"/>
            <a:chExt cx="11124250" cy="6144875"/>
          </a:xfrm>
        </p:grpSpPr>
        <p:sp>
          <p:nvSpPr>
            <p:cNvPr id="1587" name="Google Shape;1587;p54"/>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4"/>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54"/>
          <p:cNvGrpSpPr/>
          <p:nvPr/>
        </p:nvGrpSpPr>
        <p:grpSpPr>
          <a:xfrm>
            <a:off x="247687" y="704616"/>
            <a:ext cx="8770525" cy="4328048"/>
            <a:chOff x="247687" y="704616"/>
            <a:chExt cx="8770525" cy="4328048"/>
          </a:xfrm>
        </p:grpSpPr>
        <p:sp>
          <p:nvSpPr>
            <p:cNvPr id="1590" name="Google Shape;1590;p54"/>
            <p:cNvSpPr/>
            <p:nvPr/>
          </p:nvSpPr>
          <p:spPr>
            <a:xfrm flipH="1">
              <a:off x="247687" y="467866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4"/>
            <p:cNvSpPr/>
            <p:nvPr/>
          </p:nvSpPr>
          <p:spPr>
            <a:xfrm flipH="1">
              <a:off x="8664212" y="704616"/>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1">
  <p:cSld name="CUSTOM_4_1_1">
    <p:spTree>
      <p:nvGrpSpPr>
        <p:cNvPr id="1" name="Shape 1592"/>
        <p:cNvGrpSpPr/>
        <p:nvPr/>
      </p:nvGrpSpPr>
      <p:grpSpPr>
        <a:xfrm>
          <a:off x="0" y="0"/>
          <a:ext cx="0" cy="0"/>
          <a:chOff x="0" y="0"/>
          <a:chExt cx="0" cy="0"/>
        </a:xfrm>
      </p:grpSpPr>
      <p:grpSp>
        <p:nvGrpSpPr>
          <p:cNvPr id="1593" name="Google Shape;1593;p55"/>
          <p:cNvGrpSpPr/>
          <p:nvPr/>
        </p:nvGrpSpPr>
        <p:grpSpPr>
          <a:xfrm>
            <a:off x="-711963" y="-550325"/>
            <a:ext cx="10903200" cy="6479250"/>
            <a:chOff x="-711963" y="-550325"/>
            <a:chExt cx="10903200" cy="6479250"/>
          </a:xfrm>
        </p:grpSpPr>
        <p:sp>
          <p:nvSpPr>
            <p:cNvPr id="1594" name="Google Shape;1594;p55"/>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5"/>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6" name="Google Shape;1596;p55"/>
          <p:cNvGrpSpPr/>
          <p:nvPr/>
        </p:nvGrpSpPr>
        <p:grpSpPr>
          <a:xfrm>
            <a:off x="-351099" y="-109335"/>
            <a:ext cx="11351786" cy="5586140"/>
            <a:chOff x="-351099" y="-109335"/>
            <a:chExt cx="11351786" cy="5586140"/>
          </a:xfrm>
        </p:grpSpPr>
        <p:sp>
          <p:nvSpPr>
            <p:cNvPr id="1597" name="Google Shape;1597;p55"/>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5"/>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55"/>
          <p:cNvSpPr txBox="1">
            <a:spLocks noGrp="1"/>
          </p:cNvSpPr>
          <p:nvPr>
            <p:ph type="title"/>
          </p:nvPr>
        </p:nvSpPr>
        <p:spPr>
          <a:xfrm>
            <a:off x="1004088" y="1076238"/>
            <a:ext cx="3123900" cy="196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00" name="Google Shape;1600;p55"/>
          <p:cNvSpPr txBox="1">
            <a:spLocks noGrp="1"/>
          </p:cNvSpPr>
          <p:nvPr>
            <p:ph type="subTitle" idx="1"/>
          </p:nvPr>
        </p:nvSpPr>
        <p:spPr>
          <a:xfrm>
            <a:off x="1004088" y="3023563"/>
            <a:ext cx="3123900" cy="9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01" name="Google Shape;1601;p55"/>
          <p:cNvSpPr>
            <a:spLocks noGrp="1"/>
          </p:cNvSpPr>
          <p:nvPr>
            <p:ph type="pic" idx="2"/>
          </p:nvPr>
        </p:nvSpPr>
        <p:spPr>
          <a:xfrm>
            <a:off x="4774813" y="889200"/>
            <a:ext cx="3365100" cy="3365100"/>
          </a:xfrm>
          <a:prstGeom prst="ellipse">
            <a:avLst/>
          </a:prstGeom>
          <a:noFill/>
          <a:ln>
            <a:noFill/>
          </a:ln>
        </p:spPr>
      </p:sp>
      <p:grpSp>
        <p:nvGrpSpPr>
          <p:cNvPr id="1602" name="Google Shape;1602;p55"/>
          <p:cNvGrpSpPr/>
          <p:nvPr/>
        </p:nvGrpSpPr>
        <p:grpSpPr>
          <a:xfrm>
            <a:off x="143497" y="135369"/>
            <a:ext cx="8106850" cy="4854536"/>
            <a:chOff x="143497" y="135369"/>
            <a:chExt cx="8106850" cy="4854536"/>
          </a:xfrm>
        </p:grpSpPr>
        <p:grpSp>
          <p:nvGrpSpPr>
            <p:cNvPr id="1603" name="Google Shape;1603;p55"/>
            <p:cNvGrpSpPr/>
            <p:nvPr/>
          </p:nvGrpSpPr>
          <p:grpSpPr>
            <a:xfrm flipH="1">
              <a:off x="143497" y="4815007"/>
              <a:ext cx="1525000" cy="174898"/>
              <a:chOff x="2061850" y="3646175"/>
              <a:chExt cx="3280275" cy="376125"/>
            </a:xfrm>
          </p:grpSpPr>
          <p:sp>
            <p:nvSpPr>
              <p:cNvPr id="1604" name="Google Shape;1604;p5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8" name="Google Shape;1618;p55"/>
            <p:cNvGrpSpPr/>
            <p:nvPr/>
          </p:nvGrpSpPr>
          <p:grpSpPr>
            <a:xfrm flipH="1">
              <a:off x="6725347" y="135369"/>
              <a:ext cx="1525000" cy="174898"/>
              <a:chOff x="2061850" y="3646175"/>
              <a:chExt cx="3280275" cy="376125"/>
            </a:xfrm>
          </p:grpSpPr>
          <p:sp>
            <p:nvSpPr>
              <p:cNvPr id="1619" name="Google Shape;1619;p5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3" name="Google Shape;1633;p55"/>
          <p:cNvGrpSpPr/>
          <p:nvPr/>
        </p:nvGrpSpPr>
        <p:grpSpPr>
          <a:xfrm>
            <a:off x="361112" y="135379"/>
            <a:ext cx="8650975" cy="4392425"/>
            <a:chOff x="361112" y="135379"/>
            <a:chExt cx="8650975" cy="4392425"/>
          </a:xfrm>
        </p:grpSpPr>
        <p:sp>
          <p:nvSpPr>
            <p:cNvPr id="1634" name="Google Shape;1634;p55"/>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5"/>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636"/>
        <p:cNvGrpSpPr/>
        <p:nvPr/>
      </p:nvGrpSpPr>
      <p:grpSpPr>
        <a:xfrm>
          <a:off x="0" y="0"/>
          <a:ext cx="0" cy="0"/>
          <a:chOff x="0" y="0"/>
          <a:chExt cx="0" cy="0"/>
        </a:xfrm>
      </p:grpSpPr>
      <p:grpSp>
        <p:nvGrpSpPr>
          <p:cNvPr id="1637" name="Google Shape;1637;p56"/>
          <p:cNvGrpSpPr/>
          <p:nvPr/>
        </p:nvGrpSpPr>
        <p:grpSpPr>
          <a:xfrm>
            <a:off x="-886663" y="-750925"/>
            <a:ext cx="11077900" cy="6854550"/>
            <a:chOff x="-886663" y="-750925"/>
            <a:chExt cx="11077900" cy="6854550"/>
          </a:xfrm>
        </p:grpSpPr>
        <p:sp>
          <p:nvSpPr>
            <p:cNvPr id="1638" name="Google Shape;1638;p56"/>
            <p:cNvSpPr/>
            <p:nvPr/>
          </p:nvSpPr>
          <p:spPr>
            <a:xfrm flipH="1">
              <a:off x="-8866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6"/>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0" name="Google Shape;1640;p56"/>
          <p:cNvGrpSpPr/>
          <p:nvPr/>
        </p:nvGrpSpPr>
        <p:grpSpPr>
          <a:xfrm>
            <a:off x="-351099" y="-109335"/>
            <a:ext cx="11351786" cy="5621340"/>
            <a:chOff x="-351099" y="-109335"/>
            <a:chExt cx="11351786" cy="5621340"/>
          </a:xfrm>
        </p:grpSpPr>
        <p:sp>
          <p:nvSpPr>
            <p:cNvPr id="1641" name="Google Shape;1641;p56"/>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6"/>
            <p:cNvSpPr/>
            <p:nvPr/>
          </p:nvSpPr>
          <p:spPr>
            <a:xfrm rot="10800000" flipH="1">
              <a:off x="8167959" y="43563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56"/>
          <p:cNvGrpSpPr/>
          <p:nvPr/>
        </p:nvGrpSpPr>
        <p:grpSpPr>
          <a:xfrm>
            <a:off x="361112" y="135379"/>
            <a:ext cx="8650975" cy="4427625"/>
            <a:chOff x="361112" y="135379"/>
            <a:chExt cx="8650975" cy="4427625"/>
          </a:xfrm>
        </p:grpSpPr>
        <p:sp>
          <p:nvSpPr>
            <p:cNvPr id="1644" name="Google Shape;1644;p56"/>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6"/>
            <p:cNvSpPr/>
            <p:nvPr/>
          </p:nvSpPr>
          <p:spPr>
            <a:xfrm flipH="1">
              <a:off x="8658087" y="42090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6" name="Google Shape;1646;p56"/>
          <p:cNvGrpSpPr/>
          <p:nvPr/>
        </p:nvGrpSpPr>
        <p:grpSpPr>
          <a:xfrm>
            <a:off x="143497" y="135369"/>
            <a:ext cx="8106850" cy="4854536"/>
            <a:chOff x="143497" y="135369"/>
            <a:chExt cx="8106850" cy="4854536"/>
          </a:xfrm>
        </p:grpSpPr>
        <p:grpSp>
          <p:nvGrpSpPr>
            <p:cNvPr id="1647" name="Google Shape;1647;p56"/>
            <p:cNvGrpSpPr/>
            <p:nvPr/>
          </p:nvGrpSpPr>
          <p:grpSpPr>
            <a:xfrm flipH="1">
              <a:off x="143497" y="4815007"/>
              <a:ext cx="1525000" cy="174898"/>
              <a:chOff x="2061850" y="3646175"/>
              <a:chExt cx="3280275" cy="376125"/>
            </a:xfrm>
          </p:grpSpPr>
          <p:sp>
            <p:nvSpPr>
              <p:cNvPr id="1648" name="Google Shape;1648;p5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56"/>
            <p:cNvGrpSpPr/>
            <p:nvPr/>
          </p:nvGrpSpPr>
          <p:grpSpPr>
            <a:xfrm flipH="1">
              <a:off x="6725347" y="135369"/>
              <a:ext cx="1525000" cy="174898"/>
              <a:chOff x="2061850" y="3646175"/>
              <a:chExt cx="3280275" cy="376125"/>
            </a:xfrm>
          </p:grpSpPr>
          <p:sp>
            <p:nvSpPr>
              <p:cNvPr id="1663" name="Google Shape;1663;p5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7" name="Google Shape;1677;p5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78" name="Google Shape;1678;p56"/>
          <p:cNvSpPr txBox="1">
            <a:spLocks noGrp="1"/>
          </p:cNvSpPr>
          <p:nvPr>
            <p:ph type="subTitle" idx="1"/>
          </p:nvPr>
        </p:nvSpPr>
        <p:spPr>
          <a:xfrm>
            <a:off x="720000" y="1154575"/>
            <a:ext cx="77040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CUSTOM_4_1_1_1_1">
    <p:spTree>
      <p:nvGrpSpPr>
        <p:cNvPr id="1" name="Shape 1679"/>
        <p:cNvGrpSpPr/>
        <p:nvPr/>
      </p:nvGrpSpPr>
      <p:grpSpPr>
        <a:xfrm>
          <a:off x="0" y="0"/>
          <a:ext cx="0" cy="0"/>
          <a:chOff x="0" y="0"/>
          <a:chExt cx="0" cy="0"/>
        </a:xfrm>
      </p:grpSpPr>
      <p:sp>
        <p:nvSpPr>
          <p:cNvPr id="1680" name="Google Shape;1680;p57"/>
          <p:cNvSpPr txBox="1">
            <a:spLocks noGrp="1"/>
          </p:cNvSpPr>
          <p:nvPr>
            <p:ph type="subTitle" idx="1"/>
          </p:nvPr>
        </p:nvSpPr>
        <p:spPr>
          <a:xfrm>
            <a:off x="720000" y="1550850"/>
            <a:ext cx="37668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1681" name="Google Shape;1681;p5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2" name="Google Shape;1682;p57"/>
          <p:cNvSpPr/>
          <p:nvPr/>
        </p:nvSpPr>
        <p:spPr>
          <a:xfrm flipH="1">
            <a:off x="-1525174"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7"/>
          <p:cNvSpPr/>
          <p:nvPr/>
        </p:nvSpPr>
        <p:spPr>
          <a:xfrm flipH="1">
            <a:off x="461912" y="44238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7"/>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5" name="Google Shape;1685;p57"/>
          <p:cNvGrpSpPr/>
          <p:nvPr/>
        </p:nvGrpSpPr>
        <p:grpSpPr>
          <a:xfrm flipH="1">
            <a:off x="892097" y="135369"/>
            <a:ext cx="1525000" cy="174898"/>
            <a:chOff x="2061850" y="3646175"/>
            <a:chExt cx="3280275" cy="376125"/>
          </a:xfrm>
        </p:grpSpPr>
        <p:sp>
          <p:nvSpPr>
            <p:cNvPr id="1686" name="Google Shape;1686;p5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0" name="Google Shape;1700;p57"/>
          <p:cNvSpPr txBox="1">
            <a:spLocks noGrp="1"/>
          </p:cNvSpPr>
          <p:nvPr>
            <p:ph type="subTitle" idx="2"/>
          </p:nvPr>
        </p:nvSpPr>
        <p:spPr>
          <a:xfrm>
            <a:off x="4657200" y="1550850"/>
            <a:ext cx="37668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u="sng"/>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p:cSld name="CUSTOM_8">
    <p:spTree>
      <p:nvGrpSpPr>
        <p:cNvPr id="1" name="Shape 1701"/>
        <p:cNvGrpSpPr/>
        <p:nvPr/>
      </p:nvGrpSpPr>
      <p:grpSpPr>
        <a:xfrm>
          <a:off x="0" y="0"/>
          <a:ext cx="0" cy="0"/>
          <a:chOff x="0" y="0"/>
          <a:chExt cx="0" cy="0"/>
        </a:xfrm>
      </p:grpSpPr>
      <p:grpSp>
        <p:nvGrpSpPr>
          <p:cNvPr id="1702" name="Google Shape;1702;p58"/>
          <p:cNvGrpSpPr/>
          <p:nvPr/>
        </p:nvGrpSpPr>
        <p:grpSpPr>
          <a:xfrm>
            <a:off x="-1253488" y="-215950"/>
            <a:ext cx="11124250" cy="6144875"/>
            <a:chOff x="-1253488" y="-215950"/>
            <a:chExt cx="11124250" cy="6144875"/>
          </a:xfrm>
        </p:grpSpPr>
        <p:sp>
          <p:nvSpPr>
            <p:cNvPr id="1703" name="Google Shape;1703;p58"/>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8"/>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5" name="Google Shape;1705;p58"/>
          <p:cNvSpPr/>
          <p:nvPr/>
        </p:nvSpPr>
        <p:spPr>
          <a:xfrm flipH="1">
            <a:off x="-1525174"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6" name="Google Shape;1706;p58"/>
          <p:cNvGrpSpPr/>
          <p:nvPr/>
        </p:nvGrpSpPr>
        <p:grpSpPr>
          <a:xfrm>
            <a:off x="892097" y="135369"/>
            <a:ext cx="7486150" cy="4854536"/>
            <a:chOff x="892097" y="135369"/>
            <a:chExt cx="7486150" cy="4854536"/>
          </a:xfrm>
        </p:grpSpPr>
        <p:grpSp>
          <p:nvGrpSpPr>
            <p:cNvPr id="1707" name="Google Shape;1707;p58"/>
            <p:cNvGrpSpPr/>
            <p:nvPr/>
          </p:nvGrpSpPr>
          <p:grpSpPr>
            <a:xfrm flipH="1">
              <a:off x="6853247" y="4815007"/>
              <a:ext cx="1525000" cy="174898"/>
              <a:chOff x="2061850" y="3646175"/>
              <a:chExt cx="3280275" cy="376125"/>
            </a:xfrm>
          </p:grpSpPr>
          <p:sp>
            <p:nvSpPr>
              <p:cNvPr id="1708" name="Google Shape;1708;p5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58"/>
            <p:cNvGrpSpPr/>
            <p:nvPr/>
          </p:nvGrpSpPr>
          <p:grpSpPr>
            <a:xfrm flipH="1">
              <a:off x="892097" y="135369"/>
              <a:ext cx="1525000" cy="174898"/>
              <a:chOff x="2061850" y="3646175"/>
              <a:chExt cx="3280275" cy="376125"/>
            </a:xfrm>
          </p:grpSpPr>
          <p:sp>
            <p:nvSpPr>
              <p:cNvPr id="1723" name="Google Shape;1723;p5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37" name="Google Shape;1737;p5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38" name="Google Shape;1738;p58"/>
          <p:cNvSpPr txBox="1">
            <a:spLocks noGrp="1"/>
          </p:cNvSpPr>
          <p:nvPr>
            <p:ph type="subTitle" idx="1"/>
          </p:nvPr>
        </p:nvSpPr>
        <p:spPr>
          <a:xfrm>
            <a:off x="715100" y="1079275"/>
            <a:ext cx="7704000" cy="97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1739" name="Google Shape;1739;p58"/>
          <p:cNvSpPr txBox="1">
            <a:spLocks noGrp="1"/>
          </p:cNvSpPr>
          <p:nvPr>
            <p:ph type="subTitle" idx="2"/>
          </p:nvPr>
        </p:nvSpPr>
        <p:spPr>
          <a:xfrm>
            <a:off x="715100" y="2120180"/>
            <a:ext cx="7704000" cy="118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1740" name="Google Shape;1740;p58"/>
          <p:cNvSpPr txBox="1">
            <a:spLocks noGrp="1"/>
          </p:cNvSpPr>
          <p:nvPr>
            <p:ph type="subTitle" idx="3"/>
          </p:nvPr>
        </p:nvSpPr>
        <p:spPr>
          <a:xfrm>
            <a:off x="715100" y="3364485"/>
            <a:ext cx="7704000" cy="97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41" name="Google Shape;1741;p58"/>
          <p:cNvSpPr/>
          <p:nvPr/>
        </p:nvSpPr>
        <p:spPr>
          <a:xfrm flipH="1">
            <a:off x="461912" y="44238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1742"/>
        <p:cNvGrpSpPr/>
        <p:nvPr/>
      </p:nvGrpSpPr>
      <p:grpSpPr>
        <a:xfrm>
          <a:off x="0" y="0"/>
          <a:ext cx="0" cy="0"/>
          <a:chOff x="0" y="0"/>
          <a:chExt cx="0" cy="0"/>
        </a:xfrm>
      </p:grpSpPr>
      <p:grpSp>
        <p:nvGrpSpPr>
          <p:cNvPr id="1743" name="Google Shape;1743;p59"/>
          <p:cNvGrpSpPr/>
          <p:nvPr/>
        </p:nvGrpSpPr>
        <p:grpSpPr>
          <a:xfrm>
            <a:off x="-351099" y="-109335"/>
            <a:ext cx="11351786" cy="5586140"/>
            <a:chOff x="-351099" y="-109335"/>
            <a:chExt cx="11351786" cy="5586140"/>
          </a:xfrm>
        </p:grpSpPr>
        <p:sp>
          <p:nvSpPr>
            <p:cNvPr id="1744" name="Google Shape;1744;p59"/>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9"/>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6" name="Google Shape;1746;p5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7" name="Google Shape;1747;p59"/>
          <p:cNvSpPr txBox="1">
            <a:spLocks noGrp="1"/>
          </p:cNvSpPr>
          <p:nvPr>
            <p:ph type="subTitle" idx="1"/>
          </p:nvPr>
        </p:nvSpPr>
        <p:spPr>
          <a:xfrm>
            <a:off x="863975" y="2732225"/>
            <a:ext cx="23190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rgbClr val="191919"/>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48" name="Google Shape;1748;p59"/>
          <p:cNvSpPr txBox="1">
            <a:spLocks noGrp="1"/>
          </p:cNvSpPr>
          <p:nvPr>
            <p:ph type="subTitle" idx="2"/>
          </p:nvPr>
        </p:nvSpPr>
        <p:spPr>
          <a:xfrm>
            <a:off x="3410697" y="2732225"/>
            <a:ext cx="23226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rgbClr val="191919"/>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49" name="Google Shape;1749;p59"/>
          <p:cNvSpPr txBox="1">
            <a:spLocks noGrp="1"/>
          </p:cNvSpPr>
          <p:nvPr>
            <p:ph type="subTitle" idx="3"/>
          </p:nvPr>
        </p:nvSpPr>
        <p:spPr>
          <a:xfrm>
            <a:off x="5957425" y="2732225"/>
            <a:ext cx="23226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50" name="Google Shape;1750;p59"/>
          <p:cNvSpPr txBox="1">
            <a:spLocks noGrp="1"/>
          </p:cNvSpPr>
          <p:nvPr>
            <p:ph type="subTitle" idx="4"/>
          </p:nvPr>
        </p:nvSpPr>
        <p:spPr>
          <a:xfrm>
            <a:off x="863975"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51" name="Google Shape;1751;p59"/>
          <p:cNvSpPr txBox="1">
            <a:spLocks noGrp="1"/>
          </p:cNvSpPr>
          <p:nvPr>
            <p:ph type="subTitle" idx="5"/>
          </p:nvPr>
        </p:nvSpPr>
        <p:spPr>
          <a:xfrm>
            <a:off x="3410697"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52" name="Google Shape;1752;p59"/>
          <p:cNvSpPr txBox="1">
            <a:spLocks noGrp="1"/>
          </p:cNvSpPr>
          <p:nvPr>
            <p:ph type="subTitle" idx="6"/>
          </p:nvPr>
        </p:nvSpPr>
        <p:spPr>
          <a:xfrm>
            <a:off x="5957425"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53" name="Google Shape;1753;p59"/>
          <p:cNvGrpSpPr/>
          <p:nvPr/>
        </p:nvGrpSpPr>
        <p:grpSpPr>
          <a:xfrm>
            <a:off x="-711963" y="-550325"/>
            <a:ext cx="10903200" cy="6479250"/>
            <a:chOff x="-711963" y="-550325"/>
            <a:chExt cx="10903200" cy="6479250"/>
          </a:xfrm>
        </p:grpSpPr>
        <p:sp>
          <p:nvSpPr>
            <p:cNvPr id="1754" name="Google Shape;1754;p59"/>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9"/>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6" name="Google Shape;1756;p59"/>
          <p:cNvGrpSpPr/>
          <p:nvPr/>
        </p:nvGrpSpPr>
        <p:grpSpPr>
          <a:xfrm>
            <a:off x="143497" y="135369"/>
            <a:ext cx="8106850" cy="4854536"/>
            <a:chOff x="143497" y="135369"/>
            <a:chExt cx="8106850" cy="4854536"/>
          </a:xfrm>
        </p:grpSpPr>
        <p:grpSp>
          <p:nvGrpSpPr>
            <p:cNvPr id="1757" name="Google Shape;1757;p59"/>
            <p:cNvGrpSpPr/>
            <p:nvPr/>
          </p:nvGrpSpPr>
          <p:grpSpPr>
            <a:xfrm flipH="1">
              <a:off x="143497" y="4815007"/>
              <a:ext cx="1525000" cy="174898"/>
              <a:chOff x="2061850" y="3646175"/>
              <a:chExt cx="3280275" cy="376125"/>
            </a:xfrm>
          </p:grpSpPr>
          <p:sp>
            <p:nvSpPr>
              <p:cNvPr id="1758" name="Google Shape;1758;p5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2" name="Google Shape;1772;p59"/>
            <p:cNvGrpSpPr/>
            <p:nvPr/>
          </p:nvGrpSpPr>
          <p:grpSpPr>
            <a:xfrm flipH="1">
              <a:off x="6725347" y="135369"/>
              <a:ext cx="1525000" cy="174898"/>
              <a:chOff x="2061850" y="3646175"/>
              <a:chExt cx="3280275" cy="376125"/>
            </a:xfrm>
          </p:grpSpPr>
          <p:sp>
            <p:nvSpPr>
              <p:cNvPr id="1773" name="Google Shape;1773;p5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7" name="Google Shape;1787;p59"/>
          <p:cNvGrpSpPr/>
          <p:nvPr/>
        </p:nvGrpSpPr>
        <p:grpSpPr>
          <a:xfrm>
            <a:off x="361112" y="135379"/>
            <a:ext cx="8650975" cy="4392425"/>
            <a:chOff x="361112" y="135379"/>
            <a:chExt cx="8650975" cy="4392425"/>
          </a:xfrm>
        </p:grpSpPr>
        <p:sp>
          <p:nvSpPr>
            <p:cNvPr id="1788" name="Google Shape;1788;p59"/>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9"/>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790"/>
        <p:cNvGrpSpPr/>
        <p:nvPr/>
      </p:nvGrpSpPr>
      <p:grpSpPr>
        <a:xfrm>
          <a:off x="0" y="0"/>
          <a:ext cx="0" cy="0"/>
          <a:chOff x="0" y="0"/>
          <a:chExt cx="0" cy="0"/>
        </a:xfrm>
      </p:grpSpPr>
      <p:grpSp>
        <p:nvGrpSpPr>
          <p:cNvPr id="1791" name="Google Shape;1791;p60"/>
          <p:cNvGrpSpPr/>
          <p:nvPr/>
        </p:nvGrpSpPr>
        <p:grpSpPr>
          <a:xfrm>
            <a:off x="-1253488" y="-215950"/>
            <a:ext cx="11124250" cy="6144875"/>
            <a:chOff x="-1253488" y="-215950"/>
            <a:chExt cx="11124250" cy="6144875"/>
          </a:xfrm>
        </p:grpSpPr>
        <p:sp>
          <p:nvSpPr>
            <p:cNvPr id="1792" name="Google Shape;1792;p60"/>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0"/>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4" name="Google Shape;1794;p6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5" name="Google Shape;1795;p60"/>
          <p:cNvSpPr txBox="1">
            <a:spLocks noGrp="1"/>
          </p:cNvSpPr>
          <p:nvPr>
            <p:ph type="subTitle" idx="1"/>
          </p:nvPr>
        </p:nvSpPr>
        <p:spPr>
          <a:xfrm>
            <a:off x="1359300" y="1361700"/>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96" name="Google Shape;1796;p60"/>
          <p:cNvSpPr txBox="1">
            <a:spLocks noGrp="1"/>
          </p:cNvSpPr>
          <p:nvPr>
            <p:ph type="subTitle" idx="2"/>
          </p:nvPr>
        </p:nvSpPr>
        <p:spPr>
          <a:xfrm>
            <a:off x="1359300" y="1756175"/>
            <a:ext cx="29472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7" name="Google Shape;1797;p60"/>
          <p:cNvSpPr txBox="1">
            <a:spLocks noGrp="1"/>
          </p:cNvSpPr>
          <p:nvPr>
            <p:ph type="subTitle" idx="3"/>
          </p:nvPr>
        </p:nvSpPr>
        <p:spPr>
          <a:xfrm>
            <a:off x="5181237" y="1756167"/>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8" name="Google Shape;1798;p60"/>
          <p:cNvSpPr txBox="1">
            <a:spLocks noGrp="1"/>
          </p:cNvSpPr>
          <p:nvPr>
            <p:ph type="subTitle" idx="4"/>
          </p:nvPr>
        </p:nvSpPr>
        <p:spPr>
          <a:xfrm>
            <a:off x="1359301" y="3275900"/>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799" name="Google Shape;1799;p60"/>
          <p:cNvSpPr txBox="1">
            <a:spLocks noGrp="1"/>
          </p:cNvSpPr>
          <p:nvPr>
            <p:ph type="subTitle" idx="5"/>
          </p:nvPr>
        </p:nvSpPr>
        <p:spPr>
          <a:xfrm>
            <a:off x="5181239" y="3275900"/>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00" name="Google Shape;1800;p60"/>
          <p:cNvSpPr txBox="1">
            <a:spLocks noGrp="1"/>
          </p:cNvSpPr>
          <p:nvPr>
            <p:ph type="subTitle" idx="6"/>
          </p:nvPr>
        </p:nvSpPr>
        <p:spPr>
          <a:xfrm>
            <a:off x="1359300" y="2881433"/>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01" name="Google Shape;1801;p60"/>
          <p:cNvSpPr txBox="1">
            <a:spLocks noGrp="1"/>
          </p:cNvSpPr>
          <p:nvPr>
            <p:ph type="subTitle" idx="7"/>
          </p:nvPr>
        </p:nvSpPr>
        <p:spPr>
          <a:xfrm>
            <a:off x="5181237" y="1361700"/>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02" name="Google Shape;1802;p60"/>
          <p:cNvSpPr txBox="1">
            <a:spLocks noGrp="1"/>
          </p:cNvSpPr>
          <p:nvPr>
            <p:ph type="subTitle" idx="8"/>
          </p:nvPr>
        </p:nvSpPr>
        <p:spPr>
          <a:xfrm>
            <a:off x="5181237" y="2881433"/>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803" name="Google Shape;1803;p60"/>
          <p:cNvGrpSpPr/>
          <p:nvPr/>
        </p:nvGrpSpPr>
        <p:grpSpPr>
          <a:xfrm>
            <a:off x="892097" y="135369"/>
            <a:ext cx="7486150" cy="4854536"/>
            <a:chOff x="892097" y="135369"/>
            <a:chExt cx="7486150" cy="4854536"/>
          </a:xfrm>
        </p:grpSpPr>
        <p:grpSp>
          <p:nvGrpSpPr>
            <p:cNvPr id="1804" name="Google Shape;1804;p60"/>
            <p:cNvGrpSpPr/>
            <p:nvPr/>
          </p:nvGrpSpPr>
          <p:grpSpPr>
            <a:xfrm flipH="1">
              <a:off x="6853247" y="4815007"/>
              <a:ext cx="1525000" cy="174898"/>
              <a:chOff x="2061850" y="3646175"/>
              <a:chExt cx="3280275" cy="376125"/>
            </a:xfrm>
          </p:grpSpPr>
          <p:sp>
            <p:nvSpPr>
              <p:cNvPr id="1805" name="Google Shape;1805;p6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60"/>
            <p:cNvGrpSpPr/>
            <p:nvPr/>
          </p:nvGrpSpPr>
          <p:grpSpPr>
            <a:xfrm flipH="1">
              <a:off x="892097" y="135369"/>
              <a:ext cx="1525000" cy="174898"/>
              <a:chOff x="2061850" y="3646175"/>
              <a:chExt cx="3280275" cy="376125"/>
            </a:xfrm>
          </p:grpSpPr>
          <p:sp>
            <p:nvSpPr>
              <p:cNvPr id="1820" name="Google Shape;1820;p6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34" name="Google Shape;1834;p60"/>
          <p:cNvSpPr/>
          <p:nvPr/>
        </p:nvSpPr>
        <p:spPr>
          <a:xfrm flipH="1">
            <a:off x="-1525174" y="441897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0"/>
          <p:cNvSpPr/>
          <p:nvPr/>
        </p:nvSpPr>
        <p:spPr>
          <a:xfrm flipH="1">
            <a:off x="538112" y="466851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36"/>
        <p:cNvGrpSpPr/>
        <p:nvPr/>
      </p:nvGrpSpPr>
      <p:grpSpPr>
        <a:xfrm>
          <a:off x="0" y="0"/>
          <a:ext cx="0" cy="0"/>
          <a:chOff x="0" y="0"/>
          <a:chExt cx="0" cy="0"/>
        </a:xfrm>
      </p:grpSpPr>
      <p:grpSp>
        <p:nvGrpSpPr>
          <p:cNvPr id="1837" name="Google Shape;1837;p61"/>
          <p:cNvGrpSpPr/>
          <p:nvPr/>
        </p:nvGrpSpPr>
        <p:grpSpPr>
          <a:xfrm>
            <a:off x="-711963" y="-550325"/>
            <a:ext cx="10903200" cy="6653950"/>
            <a:chOff x="-711963" y="-550325"/>
            <a:chExt cx="10903200" cy="6653950"/>
          </a:xfrm>
        </p:grpSpPr>
        <p:sp>
          <p:nvSpPr>
            <p:cNvPr id="1838" name="Google Shape;1838;p61"/>
            <p:cNvSpPr/>
            <p:nvPr/>
          </p:nvSpPr>
          <p:spPr>
            <a:xfrm flipH="1">
              <a:off x="-7119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1"/>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6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1" name="Google Shape;1841;p61"/>
          <p:cNvSpPr txBox="1">
            <a:spLocks noGrp="1"/>
          </p:cNvSpPr>
          <p:nvPr>
            <p:ph type="subTitle" idx="1"/>
          </p:nvPr>
        </p:nvSpPr>
        <p:spPr>
          <a:xfrm>
            <a:off x="1184725" y="1745092"/>
            <a:ext cx="1978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2" name="Google Shape;1842;p61"/>
          <p:cNvSpPr txBox="1">
            <a:spLocks noGrp="1"/>
          </p:cNvSpPr>
          <p:nvPr>
            <p:ph type="subTitle" idx="2"/>
          </p:nvPr>
        </p:nvSpPr>
        <p:spPr>
          <a:xfrm>
            <a:off x="3811361" y="1745102"/>
            <a:ext cx="1975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3" name="Google Shape;1843;p61"/>
          <p:cNvSpPr txBox="1">
            <a:spLocks noGrp="1"/>
          </p:cNvSpPr>
          <p:nvPr>
            <p:ph type="subTitle" idx="3"/>
          </p:nvPr>
        </p:nvSpPr>
        <p:spPr>
          <a:xfrm>
            <a:off x="1184713"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4" name="Google Shape;1844;p61"/>
          <p:cNvSpPr txBox="1">
            <a:spLocks noGrp="1"/>
          </p:cNvSpPr>
          <p:nvPr>
            <p:ph type="subTitle" idx="4"/>
          </p:nvPr>
        </p:nvSpPr>
        <p:spPr>
          <a:xfrm>
            <a:off x="3811361"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5" name="Google Shape;1845;p61"/>
          <p:cNvSpPr txBox="1">
            <a:spLocks noGrp="1"/>
          </p:cNvSpPr>
          <p:nvPr>
            <p:ph type="subTitle" idx="5"/>
          </p:nvPr>
        </p:nvSpPr>
        <p:spPr>
          <a:xfrm>
            <a:off x="6445806" y="1745102"/>
            <a:ext cx="1975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6" name="Google Shape;1846;p61"/>
          <p:cNvSpPr txBox="1">
            <a:spLocks noGrp="1"/>
          </p:cNvSpPr>
          <p:nvPr>
            <p:ph type="subTitle" idx="6"/>
          </p:nvPr>
        </p:nvSpPr>
        <p:spPr>
          <a:xfrm>
            <a:off x="6445809"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847" name="Google Shape;1847;p61"/>
          <p:cNvSpPr txBox="1">
            <a:spLocks noGrp="1"/>
          </p:cNvSpPr>
          <p:nvPr>
            <p:ph type="subTitle" idx="7"/>
          </p:nvPr>
        </p:nvSpPr>
        <p:spPr>
          <a:xfrm>
            <a:off x="1184713"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48" name="Google Shape;1848;p61"/>
          <p:cNvSpPr txBox="1">
            <a:spLocks noGrp="1"/>
          </p:cNvSpPr>
          <p:nvPr>
            <p:ph type="subTitle" idx="8"/>
          </p:nvPr>
        </p:nvSpPr>
        <p:spPr>
          <a:xfrm>
            <a:off x="3811361"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49" name="Google Shape;1849;p61"/>
          <p:cNvSpPr txBox="1">
            <a:spLocks noGrp="1"/>
          </p:cNvSpPr>
          <p:nvPr>
            <p:ph type="subTitle" idx="9"/>
          </p:nvPr>
        </p:nvSpPr>
        <p:spPr>
          <a:xfrm>
            <a:off x="6445809"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0" name="Google Shape;1850;p61"/>
          <p:cNvSpPr txBox="1">
            <a:spLocks noGrp="1"/>
          </p:cNvSpPr>
          <p:nvPr>
            <p:ph type="subTitle" idx="13"/>
          </p:nvPr>
        </p:nvSpPr>
        <p:spPr>
          <a:xfrm>
            <a:off x="1184713" y="3077327"/>
            <a:ext cx="1975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1" name="Google Shape;1851;p61"/>
          <p:cNvSpPr txBox="1">
            <a:spLocks noGrp="1"/>
          </p:cNvSpPr>
          <p:nvPr>
            <p:ph type="subTitle" idx="14"/>
          </p:nvPr>
        </p:nvSpPr>
        <p:spPr>
          <a:xfrm>
            <a:off x="3811361" y="3077327"/>
            <a:ext cx="1975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2" name="Google Shape;1852;p61"/>
          <p:cNvSpPr txBox="1">
            <a:spLocks noGrp="1"/>
          </p:cNvSpPr>
          <p:nvPr>
            <p:ph type="subTitle" idx="15"/>
          </p:nvPr>
        </p:nvSpPr>
        <p:spPr>
          <a:xfrm>
            <a:off x="6445809" y="3077327"/>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853" name="Google Shape;1853;p61"/>
          <p:cNvGrpSpPr/>
          <p:nvPr/>
        </p:nvGrpSpPr>
        <p:grpSpPr>
          <a:xfrm>
            <a:off x="-351099" y="-109335"/>
            <a:ext cx="11351786" cy="5586140"/>
            <a:chOff x="-351099" y="-109335"/>
            <a:chExt cx="11351786" cy="5586140"/>
          </a:xfrm>
        </p:grpSpPr>
        <p:sp>
          <p:nvSpPr>
            <p:cNvPr id="1854" name="Google Shape;1854;p61"/>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1"/>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6" name="Google Shape;1856;p61"/>
          <p:cNvGrpSpPr/>
          <p:nvPr/>
        </p:nvGrpSpPr>
        <p:grpSpPr>
          <a:xfrm>
            <a:off x="361112" y="135379"/>
            <a:ext cx="8650975" cy="4392425"/>
            <a:chOff x="361112" y="135379"/>
            <a:chExt cx="8650975" cy="4392425"/>
          </a:xfrm>
        </p:grpSpPr>
        <p:sp>
          <p:nvSpPr>
            <p:cNvPr id="1857" name="Google Shape;1857;p61"/>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1"/>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61"/>
          <p:cNvGrpSpPr/>
          <p:nvPr/>
        </p:nvGrpSpPr>
        <p:grpSpPr>
          <a:xfrm>
            <a:off x="143497" y="135369"/>
            <a:ext cx="8106850" cy="4854536"/>
            <a:chOff x="143497" y="135369"/>
            <a:chExt cx="8106850" cy="4854536"/>
          </a:xfrm>
        </p:grpSpPr>
        <p:grpSp>
          <p:nvGrpSpPr>
            <p:cNvPr id="1860" name="Google Shape;1860;p61"/>
            <p:cNvGrpSpPr/>
            <p:nvPr/>
          </p:nvGrpSpPr>
          <p:grpSpPr>
            <a:xfrm flipH="1">
              <a:off x="143497" y="4815007"/>
              <a:ext cx="1525000" cy="174898"/>
              <a:chOff x="2061850" y="3646175"/>
              <a:chExt cx="3280275" cy="376125"/>
            </a:xfrm>
          </p:grpSpPr>
          <p:sp>
            <p:nvSpPr>
              <p:cNvPr id="1861" name="Google Shape;1861;p6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5" name="Google Shape;1875;p61"/>
            <p:cNvGrpSpPr/>
            <p:nvPr/>
          </p:nvGrpSpPr>
          <p:grpSpPr>
            <a:xfrm flipH="1">
              <a:off x="6725347" y="135369"/>
              <a:ext cx="1525000" cy="174898"/>
              <a:chOff x="2061850" y="3646175"/>
              <a:chExt cx="3280275" cy="376125"/>
            </a:xfrm>
          </p:grpSpPr>
          <p:sp>
            <p:nvSpPr>
              <p:cNvPr id="1876" name="Google Shape;1876;p6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890"/>
        <p:cNvGrpSpPr/>
        <p:nvPr/>
      </p:nvGrpSpPr>
      <p:grpSpPr>
        <a:xfrm>
          <a:off x="0" y="0"/>
          <a:ext cx="0" cy="0"/>
          <a:chOff x="0" y="0"/>
          <a:chExt cx="0" cy="0"/>
        </a:xfrm>
      </p:grpSpPr>
      <p:sp>
        <p:nvSpPr>
          <p:cNvPr id="1891" name="Google Shape;1891;p62"/>
          <p:cNvSpPr txBox="1">
            <a:spLocks noGrp="1"/>
          </p:cNvSpPr>
          <p:nvPr>
            <p:ph type="ctrTitle"/>
          </p:nvPr>
        </p:nvSpPr>
        <p:spPr>
          <a:xfrm>
            <a:off x="1095975" y="731550"/>
            <a:ext cx="3272400" cy="9060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92" name="Google Shape;1892;p62"/>
          <p:cNvSpPr txBox="1">
            <a:spLocks noGrp="1"/>
          </p:cNvSpPr>
          <p:nvPr>
            <p:ph type="subTitle" idx="1"/>
          </p:nvPr>
        </p:nvSpPr>
        <p:spPr>
          <a:xfrm>
            <a:off x="1095975" y="1674350"/>
            <a:ext cx="3272400" cy="108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93" name="Google Shape;1893;p62"/>
          <p:cNvSpPr/>
          <p:nvPr/>
        </p:nvSpPr>
        <p:spPr>
          <a:xfrm flipH="1">
            <a:off x="-1191813" y="447962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2"/>
          <p:cNvSpPr/>
          <p:nvPr/>
        </p:nvSpPr>
        <p:spPr>
          <a:xfrm flipH="1">
            <a:off x="516598" y="4317763"/>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2"/>
          <p:cNvSpPr/>
          <p:nvPr/>
        </p:nvSpPr>
        <p:spPr>
          <a:xfrm>
            <a:off x="-1299062" y="113900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6" name="Google Shape;1896;p62"/>
          <p:cNvGrpSpPr/>
          <p:nvPr/>
        </p:nvGrpSpPr>
        <p:grpSpPr>
          <a:xfrm>
            <a:off x="229661" y="219269"/>
            <a:ext cx="9062054" cy="4741256"/>
            <a:chOff x="229661" y="219269"/>
            <a:chExt cx="9062054" cy="4741256"/>
          </a:xfrm>
        </p:grpSpPr>
        <p:grpSp>
          <p:nvGrpSpPr>
            <p:cNvPr id="1897" name="Google Shape;1897;p62"/>
            <p:cNvGrpSpPr/>
            <p:nvPr/>
          </p:nvGrpSpPr>
          <p:grpSpPr>
            <a:xfrm>
              <a:off x="7766715" y="4785627"/>
              <a:ext cx="1525000" cy="174898"/>
              <a:chOff x="2061850" y="3646175"/>
              <a:chExt cx="3280275" cy="376125"/>
            </a:xfrm>
          </p:grpSpPr>
          <p:sp>
            <p:nvSpPr>
              <p:cNvPr id="1898" name="Google Shape;1898;p6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62"/>
            <p:cNvGrpSpPr/>
            <p:nvPr/>
          </p:nvGrpSpPr>
          <p:grpSpPr>
            <a:xfrm>
              <a:off x="229661" y="219269"/>
              <a:ext cx="1525000" cy="174898"/>
              <a:chOff x="2061850" y="3646175"/>
              <a:chExt cx="3280275" cy="376125"/>
            </a:xfrm>
          </p:grpSpPr>
          <p:sp>
            <p:nvSpPr>
              <p:cNvPr id="1913" name="Google Shape;1913;p6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7" name="Google Shape;1927;p62"/>
          <p:cNvSpPr txBox="1"/>
          <p:nvPr/>
        </p:nvSpPr>
        <p:spPr>
          <a:xfrm>
            <a:off x="4774425" y="3447463"/>
            <a:ext cx="3273600" cy="647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a:solidFill>
                  <a:schemeClr val="dk1"/>
                </a:solidFill>
                <a:latin typeface="Source Sans Pro"/>
                <a:ea typeface="Source Sans Pro"/>
                <a:cs typeface="Source Sans Pro"/>
                <a:sym typeface="Source Sans Pro"/>
              </a:rPr>
              <a:t>CREDITS: This presentation template was created by </a:t>
            </a:r>
            <a:r>
              <a:rPr lang="en" sz="1000" b="1" u="sng">
                <a:solidFill>
                  <a:schemeClr val="dk1"/>
                </a:solid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Slidesgo</a:t>
            </a:r>
            <a:r>
              <a:rPr lang="en" sz="1000" u="sng">
                <a:solidFill>
                  <a:schemeClr val="dk1"/>
                </a:solidFill>
                <a:latin typeface="Source Sans Pro"/>
                <a:ea typeface="Source Sans Pro"/>
                <a:cs typeface="Source Sans Pro"/>
                <a:sym typeface="Source Sans Pro"/>
              </a:rPr>
              <a:t>,</a:t>
            </a:r>
            <a:r>
              <a:rPr lang="en" sz="1000">
                <a:solidFill>
                  <a:schemeClr val="dk1"/>
                </a:solidFill>
                <a:latin typeface="Source Sans Pro"/>
                <a:ea typeface="Source Sans Pro"/>
                <a:cs typeface="Source Sans Pro"/>
                <a:sym typeface="Source Sans Pro"/>
              </a:rPr>
              <a:t> and includes icons by </a:t>
            </a:r>
            <a:r>
              <a:rPr lang="en" sz="1000" b="1" u="sng">
                <a:solidFill>
                  <a:schemeClr val="dk1"/>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Flaticon</a:t>
            </a:r>
            <a:r>
              <a:rPr lang="en" sz="1000" b="1">
                <a:solidFill>
                  <a:schemeClr val="dk1"/>
                </a:solidFill>
                <a:latin typeface="Source Sans Pro"/>
                <a:ea typeface="Source Sans Pro"/>
                <a:cs typeface="Source Sans Pro"/>
                <a:sym typeface="Source Sans Pro"/>
              </a:rPr>
              <a:t> </a:t>
            </a:r>
            <a:r>
              <a:rPr lang="en" sz="1000">
                <a:solidFill>
                  <a:schemeClr val="dk1"/>
                </a:solidFill>
                <a:latin typeface="Source Sans Pro"/>
                <a:ea typeface="Source Sans Pro"/>
                <a:cs typeface="Source Sans Pro"/>
                <a:sym typeface="Source Sans Pro"/>
              </a:rPr>
              <a:t>and infographics &amp; images by </a:t>
            </a:r>
            <a:r>
              <a:rPr lang="en" sz="1000" b="1" u="sng">
                <a:solidFill>
                  <a:schemeClr val="dk1"/>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Freepik</a:t>
            </a:r>
            <a:endParaRPr sz="1000" b="1" u="sng">
              <a:solidFill>
                <a:schemeClr val="dk1"/>
              </a:solidFill>
              <a:highlight>
                <a:srgbClr val="DFDEFC"/>
              </a:highlight>
              <a:latin typeface="Source Sans Pro"/>
              <a:ea typeface="Source Sans Pro"/>
              <a:cs typeface="Source Sans Pro"/>
              <a:sym typeface="Source Sans Pr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928"/>
        <p:cNvGrpSpPr/>
        <p:nvPr/>
      </p:nvGrpSpPr>
      <p:grpSpPr>
        <a:xfrm>
          <a:off x="0" y="0"/>
          <a:ext cx="0" cy="0"/>
          <a:chOff x="0" y="0"/>
          <a:chExt cx="0" cy="0"/>
        </a:xfrm>
      </p:grpSpPr>
      <p:grpSp>
        <p:nvGrpSpPr>
          <p:cNvPr id="1929" name="Google Shape;1929;p63"/>
          <p:cNvGrpSpPr/>
          <p:nvPr/>
        </p:nvGrpSpPr>
        <p:grpSpPr>
          <a:xfrm>
            <a:off x="-1268550" y="978775"/>
            <a:ext cx="11031100" cy="4581550"/>
            <a:chOff x="-1268550" y="1335175"/>
            <a:chExt cx="11031100" cy="4581550"/>
          </a:xfrm>
        </p:grpSpPr>
        <p:sp>
          <p:nvSpPr>
            <p:cNvPr id="1930" name="Google Shape;1930;p63"/>
            <p:cNvSpPr/>
            <p:nvPr/>
          </p:nvSpPr>
          <p:spPr>
            <a:xfrm>
              <a:off x="8059750" y="4213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3"/>
            <p:cNvSpPr/>
            <p:nvPr/>
          </p:nvSpPr>
          <p:spPr>
            <a:xfrm>
              <a:off x="-1268550" y="133517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2" name="Google Shape;1932;p63"/>
          <p:cNvGrpSpPr/>
          <p:nvPr/>
        </p:nvGrpSpPr>
        <p:grpSpPr>
          <a:xfrm>
            <a:off x="715090" y="183944"/>
            <a:ext cx="7818525" cy="4512011"/>
            <a:chOff x="715090" y="183944"/>
            <a:chExt cx="7818525" cy="4512011"/>
          </a:xfrm>
        </p:grpSpPr>
        <p:grpSp>
          <p:nvGrpSpPr>
            <p:cNvPr id="1933" name="Google Shape;1933;p63"/>
            <p:cNvGrpSpPr/>
            <p:nvPr/>
          </p:nvGrpSpPr>
          <p:grpSpPr>
            <a:xfrm>
              <a:off x="7008615" y="4521057"/>
              <a:ext cx="1525000" cy="174898"/>
              <a:chOff x="2061850" y="3646175"/>
              <a:chExt cx="3280275" cy="376125"/>
            </a:xfrm>
          </p:grpSpPr>
          <p:sp>
            <p:nvSpPr>
              <p:cNvPr id="1934" name="Google Shape;1934;p6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63"/>
            <p:cNvGrpSpPr/>
            <p:nvPr/>
          </p:nvGrpSpPr>
          <p:grpSpPr>
            <a:xfrm>
              <a:off x="715090" y="183944"/>
              <a:ext cx="1525000" cy="174898"/>
              <a:chOff x="2061850" y="3646175"/>
              <a:chExt cx="3280275" cy="376125"/>
            </a:xfrm>
          </p:grpSpPr>
          <p:sp>
            <p:nvSpPr>
              <p:cNvPr id="1949" name="Google Shape;1949;p6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3" name="Google Shape;1963;p63"/>
          <p:cNvGrpSpPr/>
          <p:nvPr/>
        </p:nvGrpSpPr>
        <p:grpSpPr>
          <a:xfrm>
            <a:off x="-1231516" y="-94101"/>
            <a:ext cx="10878003" cy="5487031"/>
            <a:chOff x="-1231516" y="-94101"/>
            <a:chExt cx="10878003" cy="5487031"/>
          </a:xfrm>
        </p:grpSpPr>
        <p:sp>
          <p:nvSpPr>
            <p:cNvPr id="1964" name="Google Shape;1964;p63"/>
            <p:cNvSpPr/>
            <p:nvPr/>
          </p:nvSpPr>
          <p:spPr>
            <a:xfrm>
              <a:off x="6503353" y="-94101"/>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3"/>
            <p:cNvSpPr/>
            <p:nvPr/>
          </p:nvSpPr>
          <p:spPr>
            <a:xfrm rot="10800000">
              <a:off x="-1231516" y="4237300"/>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63"/>
          <p:cNvGrpSpPr/>
          <p:nvPr/>
        </p:nvGrpSpPr>
        <p:grpSpPr>
          <a:xfrm>
            <a:off x="538100" y="142497"/>
            <a:ext cx="8067800" cy="4308100"/>
            <a:chOff x="538100" y="142497"/>
            <a:chExt cx="8067800" cy="4308100"/>
          </a:xfrm>
        </p:grpSpPr>
        <p:sp>
          <p:nvSpPr>
            <p:cNvPr id="1967" name="Google Shape;1967;p63"/>
            <p:cNvSpPr/>
            <p:nvPr/>
          </p:nvSpPr>
          <p:spPr>
            <a:xfrm>
              <a:off x="8251900" y="14249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3"/>
            <p:cNvSpPr/>
            <p:nvPr/>
          </p:nvSpPr>
          <p:spPr>
            <a:xfrm>
              <a:off x="538100" y="4096597"/>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969"/>
        <p:cNvGrpSpPr/>
        <p:nvPr/>
      </p:nvGrpSpPr>
      <p:grpSpPr>
        <a:xfrm>
          <a:off x="0" y="0"/>
          <a:ext cx="0" cy="0"/>
          <a:chOff x="0" y="0"/>
          <a:chExt cx="0" cy="0"/>
        </a:xfrm>
      </p:grpSpPr>
      <p:grpSp>
        <p:nvGrpSpPr>
          <p:cNvPr id="1970" name="Google Shape;1970;p64"/>
          <p:cNvGrpSpPr/>
          <p:nvPr/>
        </p:nvGrpSpPr>
        <p:grpSpPr>
          <a:xfrm>
            <a:off x="-958600" y="657275"/>
            <a:ext cx="11343800" cy="3889725"/>
            <a:chOff x="-882400" y="657275"/>
            <a:chExt cx="11343800" cy="3889725"/>
          </a:xfrm>
        </p:grpSpPr>
        <p:sp>
          <p:nvSpPr>
            <p:cNvPr id="1971" name="Google Shape;1971;p64"/>
            <p:cNvSpPr/>
            <p:nvPr/>
          </p:nvSpPr>
          <p:spPr>
            <a:xfrm flipH="1">
              <a:off x="-882400" y="284420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4"/>
            <p:cNvSpPr/>
            <p:nvPr/>
          </p:nvSpPr>
          <p:spPr>
            <a:xfrm flipH="1">
              <a:off x="8486200" y="65727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64"/>
          <p:cNvGrpSpPr/>
          <p:nvPr/>
        </p:nvGrpSpPr>
        <p:grpSpPr>
          <a:xfrm>
            <a:off x="-464122" y="132749"/>
            <a:ext cx="10493408" cy="5155356"/>
            <a:chOff x="-464122" y="132749"/>
            <a:chExt cx="10493408" cy="5155356"/>
          </a:xfrm>
        </p:grpSpPr>
        <p:sp>
          <p:nvSpPr>
            <p:cNvPr id="1974" name="Google Shape;1974;p64"/>
            <p:cNvSpPr/>
            <p:nvPr/>
          </p:nvSpPr>
          <p:spPr>
            <a:xfrm flipH="1">
              <a:off x="-464122" y="132749"/>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4"/>
            <p:cNvSpPr/>
            <p:nvPr/>
          </p:nvSpPr>
          <p:spPr>
            <a:xfrm rot="10800000" flipH="1">
              <a:off x="7196559" y="41324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64"/>
          <p:cNvGrpSpPr/>
          <p:nvPr/>
        </p:nvGrpSpPr>
        <p:grpSpPr>
          <a:xfrm>
            <a:off x="49665" y="132744"/>
            <a:ext cx="9314776" cy="3880911"/>
            <a:chOff x="125865" y="132744"/>
            <a:chExt cx="9314776" cy="3880911"/>
          </a:xfrm>
        </p:grpSpPr>
        <p:grpSp>
          <p:nvGrpSpPr>
            <p:cNvPr id="1977" name="Google Shape;1977;p64"/>
            <p:cNvGrpSpPr/>
            <p:nvPr/>
          </p:nvGrpSpPr>
          <p:grpSpPr>
            <a:xfrm>
              <a:off x="7915640" y="132744"/>
              <a:ext cx="1525000" cy="174898"/>
              <a:chOff x="2061850" y="3646175"/>
              <a:chExt cx="3280275" cy="376125"/>
            </a:xfrm>
          </p:grpSpPr>
          <p:sp>
            <p:nvSpPr>
              <p:cNvPr id="1978" name="Google Shape;1978;p6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64"/>
            <p:cNvGrpSpPr/>
            <p:nvPr/>
          </p:nvGrpSpPr>
          <p:grpSpPr>
            <a:xfrm>
              <a:off x="125865" y="3838757"/>
              <a:ext cx="1525000" cy="174898"/>
              <a:chOff x="-85926" y="3646175"/>
              <a:chExt cx="3280275" cy="376125"/>
            </a:xfrm>
          </p:grpSpPr>
          <p:sp>
            <p:nvSpPr>
              <p:cNvPr id="1993" name="Google Shape;1993;p64"/>
              <p:cNvSpPr/>
              <p:nvPr/>
            </p:nvSpPr>
            <p:spPr>
              <a:xfrm>
                <a:off x="2863424"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4"/>
              <p:cNvSpPr/>
              <p:nvPr/>
            </p:nvSpPr>
            <p:spPr>
              <a:xfrm>
                <a:off x="2371874"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4"/>
              <p:cNvSpPr/>
              <p:nvPr/>
            </p:nvSpPr>
            <p:spPr>
              <a:xfrm>
                <a:off x="1880299"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4"/>
              <p:cNvSpPr/>
              <p:nvPr/>
            </p:nvSpPr>
            <p:spPr>
              <a:xfrm>
                <a:off x="1388749"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4"/>
              <p:cNvSpPr/>
              <p:nvPr/>
            </p:nvSpPr>
            <p:spPr>
              <a:xfrm>
                <a:off x="897149"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4"/>
              <p:cNvSpPr/>
              <p:nvPr/>
            </p:nvSpPr>
            <p:spPr>
              <a:xfrm>
                <a:off x="405624"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4"/>
              <p:cNvSpPr/>
              <p:nvPr/>
            </p:nvSpPr>
            <p:spPr>
              <a:xfrm>
                <a:off x="-85926"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4"/>
              <p:cNvSpPr/>
              <p:nvPr/>
            </p:nvSpPr>
            <p:spPr>
              <a:xfrm>
                <a:off x="3071924"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4"/>
              <p:cNvSpPr/>
              <p:nvPr/>
            </p:nvSpPr>
            <p:spPr>
              <a:xfrm>
                <a:off x="2580349"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4"/>
              <p:cNvSpPr/>
              <p:nvPr/>
            </p:nvSpPr>
            <p:spPr>
              <a:xfrm>
                <a:off x="2088799"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4"/>
              <p:cNvSpPr/>
              <p:nvPr/>
            </p:nvSpPr>
            <p:spPr>
              <a:xfrm>
                <a:off x="1597249"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4"/>
              <p:cNvSpPr/>
              <p:nvPr/>
            </p:nvSpPr>
            <p:spPr>
              <a:xfrm>
                <a:off x="1105674"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4"/>
              <p:cNvSpPr/>
              <p:nvPr/>
            </p:nvSpPr>
            <p:spPr>
              <a:xfrm>
                <a:off x="614124"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4"/>
              <p:cNvSpPr/>
              <p:nvPr/>
            </p:nvSpPr>
            <p:spPr>
              <a:xfrm>
                <a:off x="122549"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7" name="Google Shape;2007;p64"/>
          <p:cNvGrpSpPr/>
          <p:nvPr/>
        </p:nvGrpSpPr>
        <p:grpSpPr>
          <a:xfrm>
            <a:off x="1450015" y="369347"/>
            <a:ext cx="6589825" cy="3946075"/>
            <a:chOff x="1450015" y="369347"/>
            <a:chExt cx="6589825" cy="3946075"/>
          </a:xfrm>
        </p:grpSpPr>
        <p:sp>
          <p:nvSpPr>
            <p:cNvPr id="2008" name="Google Shape;2008;p64"/>
            <p:cNvSpPr/>
            <p:nvPr/>
          </p:nvSpPr>
          <p:spPr>
            <a:xfrm flipH="1">
              <a:off x="1450015" y="36934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4"/>
            <p:cNvSpPr/>
            <p:nvPr/>
          </p:nvSpPr>
          <p:spPr>
            <a:xfrm flipH="1">
              <a:off x="7685840" y="3961422"/>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13"/>
        <p:cNvGrpSpPr/>
        <p:nvPr/>
      </p:nvGrpSpPr>
      <p:grpSpPr>
        <a:xfrm>
          <a:off x="0" y="0"/>
          <a:ext cx="0" cy="0"/>
          <a:chOff x="0" y="0"/>
          <a:chExt cx="0" cy="0"/>
        </a:xfrm>
      </p:grpSpPr>
      <p:sp>
        <p:nvSpPr>
          <p:cNvPr id="2014" name="Google Shape;2014;p66"/>
          <p:cNvSpPr txBox="1">
            <a:spLocks noGrp="1"/>
          </p:cNvSpPr>
          <p:nvPr>
            <p:ph type="ctrTitle"/>
          </p:nvPr>
        </p:nvSpPr>
        <p:spPr>
          <a:xfrm>
            <a:off x="1032550" y="1026875"/>
            <a:ext cx="4267800" cy="23463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rgbClr val="191919"/>
              </a:buClr>
              <a:buSzPts val="5200"/>
              <a:buNone/>
              <a:defRPr sz="52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015" name="Google Shape;2015;p66"/>
          <p:cNvSpPr txBox="1">
            <a:spLocks noGrp="1"/>
          </p:cNvSpPr>
          <p:nvPr>
            <p:ph type="subTitle" idx="1"/>
          </p:nvPr>
        </p:nvSpPr>
        <p:spPr>
          <a:xfrm>
            <a:off x="4695900" y="3950579"/>
            <a:ext cx="3564000" cy="463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016" name="Google Shape;2016;p66"/>
          <p:cNvGrpSpPr/>
          <p:nvPr/>
        </p:nvGrpSpPr>
        <p:grpSpPr>
          <a:xfrm>
            <a:off x="235565" y="181682"/>
            <a:ext cx="9314700" cy="4778844"/>
            <a:chOff x="235565" y="181682"/>
            <a:chExt cx="9314700" cy="4778844"/>
          </a:xfrm>
        </p:grpSpPr>
        <p:grpSp>
          <p:nvGrpSpPr>
            <p:cNvPr id="2017" name="Google Shape;2017;p66"/>
            <p:cNvGrpSpPr/>
            <p:nvPr/>
          </p:nvGrpSpPr>
          <p:grpSpPr>
            <a:xfrm>
              <a:off x="235565" y="181682"/>
              <a:ext cx="1525000" cy="174898"/>
              <a:chOff x="2061850" y="3646175"/>
              <a:chExt cx="3280275" cy="376125"/>
            </a:xfrm>
          </p:grpSpPr>
          <p:sp>
            <p:nvSpPr>
              <p:cNvPr id="2018" name="Google Shape;2018;p6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2" name="Google Shape;2032;p66"/>
            <p:cNvGrpSpPr/>
            <p:nvPr/>
          </p:nvGrpSpPr>
          <p:grpSpPr>
            <a:xfrm>
              <a:off x="8025265" y="4785627"/>
              <a:ext cx="1525000" cy="174898"/>
              <a:chOff x="2061850" y="3646175"/>
              <a:chExt cx="3280275" cy="376125"/>
            </a:xfrm>
          </p:grpSpPr>
          <p:sp>
            <p:nvSpPr>
              <p:cNvPr id="2033" name="Google Shape;2033;p6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7" name="Google Shape;2047;p66"/>
          <p:cNvSpPr/>
          <p:nvPr/>
        </p:nvSpPr>
        <p:spPr>
          <a:xfrm>
            <a:off x="-1268550" y="112052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48"/>
        <p:cNvGrpSpPr/>
        <p:nvPr/>
      </p:nvGrpSpPr>
      <p:grpSpPr>
        <a:xfrm>
          <a:off x="0" y="0"/>
          <a:ext cx="0" cy="0"/>
          <a:chOff x="0" y="0"/>
          <a:chExt cx="0" cy="0"/>
        </a:xfrm>
      </p:grpSpPr>
      <p:grpSp>
        <p:nvGrpSpPr>
          <p:cNvPr id="2049" name="Google Shape;2049;p67"/>
          <p:cNvGrpSpPr/>
          <p:nvPr/>
        </p:nvGrpSpPr>
        <p:grpSpPr>
          <a:xfrm>
            <a:off x="-1268550" y="1558800"/>
            <a:ext cx="11031100" cy="4357925"/>
            <a:chOff x="-1268550" y="1558800"/>
            <a:chExt cx="11031100" cy="4357925"/>
          </a:xfrm>
        </p:grpSpPr>
        <p:sp>
          <p:nvSpPr>
            <p:cNvPr id="2050" name="Google Shape;2050;p67"/>
            <p:cNvSpPr/>
            <p:nvPr/>
          </p:nvSpPr>
          <p:spPr>
            <a:xfrm>
              <a:off x="8059750" y="4213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7"/>
            <p:cNvSpPr/>
            <p:nvPr/>
          </p:nvSpPr>
          <p:spPr>
            <a:xfrm>
              <a:off x="-1268550" y="1558800"/>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2" name="Google Shape;2052;p67"/>
          <p:cNvSpPr txBox="1">
            <a:spLocks noGrp="1"/>
          </p:cNvSpPr>
          <p:nvPr>
            <p:ph type="title"/>
          </p:nvPr>
        </p:nvSpPr>
        <p:spPr>
          <a:xfrm>
            <a:off x="969599" y="2405650"/>
            <a:ext cx="3160500" cy="972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3" name="Google Shape;2053;p67"/>
          <p:cNvSpPr txBox="1">
            <a:spLocks noGrp="1"/>
          </p:cNvSpPr>
          <p:nvPr>
            <p:ph type="title" idx="2" hasCustomPrompt="1"/>
          </p:nvPr>
        </p:nvSpPr>
        <p:spPr>
          <a:xfrm>
            <a:off x="969588" y="1765250"/>
            <a:ext cx="1117500" cy="841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54" name="Google Shape;2054;p67"/>
          <p:cNvSpPr>
            <a:spLocks noGrp="1"/>
          </p:cNvSpPr>
          <p:nvPr>
            <p:ph type="pic" idx="3"/>
          </p:nvPr>
        </p:nvSpPr>
        <p:spPr>
          <a:xfrm>
            <a:off x="4809300" y="889200"/>
            <a:ext cx="3365100" cy="3365100"/>
          </a:xfrm>
          <a:prstGeom prst="ellipse">
            <a:avLst/>
          </a:prstGeom>
          <a:noFill/>
          <a:ln>
            <a:noFill/>
          </a:ln>
        </p:spPr>
      </p:sp>
      <p:sp>
        <p:nvSpPr>
          <p:cNvPr id="2055" name="Google Shape;2055;p67"/>
          <p:cNvSpPr/>
          <p:nvPr/>
        </p:nvSpPr>
        <p:spPr>
          <a:xfrm>
            <a:off x="6503353" y="-94101"/>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7"/>
          <p:cNvSpPr/>
          <p:nvPr/>
        </p:nvSpPr>
        <p:spPr>
          <a:xfrm>
            <a:off x="8251900" y="14249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7" name="Google Shape;2057;p67"/>
          <p:cNvGrpSpPr/>
          <p:nvPr/>
        </p:nvGrpSpPr>
        <p:grpSpPr>
          <a:xfrm>
            <a:off x="715090" y="183944"/>
            <a:ext cx="7818525" cy="4781661"/>
            <a:chOff x="715090" y="183944"/>
            <a:chExt cx="7818525" cy="4781661"/>
          </a:xfrm>
        </p:grpSpPr>
        <p:grpSp>
          <p:nvGrpSpPr>
            <p:cNvPr id="2058" name="Google Shape;2058;p67"/>
            <p:cNvGrpSpPr/>
            <p:nvPr/>
          </p:nvGrpSpPr>
          <p:grpSpPr>
            <a:xfrm>
              <a:off x="7008615" y="4790707"/>
              <a:ext cx="1525000" cy="174898"/>
              <a:chOff x="2061850" y="3646175"/>
              <a:chExt cx="3280275" cy="376125"/>
            </a:xfrm>
          </p:grpSpPr>
          <p:sp>
            <p:nvSpPr>
              <p:cNvPr id="2059" name="Google Shape;2059;p6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3" name="Google Shape;2073;p67"/>
            <p:cNvGrpSpPr/>
            <p:nvPr/>
          </p:nvGrpSpPr>
          <p:grpSpPr>
            <a:xfrm>
              <a:off x="715090" y="183944"/>
              <a:ext cx="1525000" cy="174898"/>
              <a:chOff x="2061850" y="3646175"/>
              <a:chExt cx="3280275" cy="376125"/>
            </a:xfrm>
          </p:grpSpPr>
          <p:sp>
            <p:nvSpPr>
              <p:cNvPr id="2074" name="Google Shape;2074;p6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88"/>
        <p:cNvGrpSpPr/>
        <p:nvPr/>
      </p:nvGrpSpPr>
      <p:grpSpPr>
        <a:xfrm>
          <a:off x="0" y="0"/>
          <a:ext cx="0" cy="0"/>
          <a:chOff x="0" y="0"/>
          <a:chExt cx="0" cy="0"/>
        </a:xfrm>
      </p:grpSpPr>
      <p:sp>
        <p:nvSpPr>
          <p:cNvPr id="2089" name="Google Shape;2089;p6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Work Sans Medium"/>
              <a:buNone/>
              <a:defRPr b="0">
                <a:solidFill>
                  <a:schemeClr val="dk2"/>
                </a:solidFill>
                <a:latin typeface="Work Sans Medium"/>
                <a:ea typeface="Work Sans Medium"/>
                <a:cs typeface="Work Sans Medium"/>
                <a:sym typeface="Work Sans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0" name="Google Shape;2090;p68"/>
          <p:cNvSpPr txBox="1">
            <a:spLocks noGrp="1"/>
          </p:cNvSpPr>
          <p:nvPr>
            <p:ph type="body" idx="1"/>
          </p:nvPr>
        </p:nvSpPr>
        <p:spPr>
          <a:xfrm>
            <a:off x="720000" y="1152475"/>
            <a:ext cx="7704000" cy="371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Source Sans Pro"/>
              <a:buChar char="●"/>
              <a:defRPr/>
            </a:lvl1pPr>
            <a:lvl2pPr marL="914400" lvl="1"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2pPr>
            <a:lvl3pPr marL="1371600" lvl="2"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3pPr>
            <a:lvl4pPr marL="1828800" lvl="3"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4pPr>
            <a:lvl5pPr marL="2286000" lvl="4"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5pPr>
            <a:lvl6pPr marL="2743200" lvl="5"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6pPr>
            <a:lvl7pPr marL="3200400" lvl="6"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7pPr>
            <a:lvl8pPr marL="3657600" lvl="7"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8pPr>
            <a:lvl9pPr marL="4114800" lvl="8"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9pPr>
          </a:lstStyle>
          <a:p>
            <a:endParaRPr/>
          </a:p>
        </p:txBody>
      </p:sp>
      <p:grpSp>
        <p:nvGrpSpPr>
          <p:cNvPr id="2091" name="Google Shape;2091;p68"/>
          <p:cNvGrpSpPr/>
          <p:nvPr/>
        </p:nvGrpSpPr>
        <p:grpSpPr>
          <a:xfrm>
            <a:off x="-720738" y="-750925"/>
            <a:ext cx="10911975" cy="6871425"/>
            <a:chOff x="-720738" y="-750925"/>
            <a:chExt cx="10911975" cy="6871425"/>
          </a:xfrm>
        </p:grpSpPr>
        <p:sp>
          <p:nvSpPr>
            <p:cNvPr id="2092" name="Google Shape;2092;p68"/>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8"/>
            <p:cNvSpPr/>
            <p:nvPr/>
          </p:nvSpPr>
          <p:spPr>
            <a:xfrm flipH="1">
              <a:off x="-720738" y="4417700"/>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4" name="Google Shape;2094;p68"/>
          <p:cNvGrpSpPr/>
          <p:nvPr/>
        </p:nvGrpSpPr>
        <p:grpSpPr>
          <a:xfrm>
            <a:off x="143497" y="135369"/>
            <a:ext cx="8106850" cy="4854536"/>
            <a:chOff x="143497" y="135369"/>
            <a:chExt cx="8106850" cy="4854536"/>
          </a:xfrm>
        </p:grpSpPr>
        <p:grpSp>
          <p:nvGrpSpPr>
            <p:cNvPr id="2095" name="Google Shape;2095;p68"/>
            <p:cNvGrpSpPr/>
            <p:nvPr/>
          </p:nvGrpSpPr>
          <p:grpSpPr>
            <a:xfrm flipH="1">
              <a:off x="143497" y="4815007"/>
              <a:ext cx="1525000" cy="174898"/>
              <a:chOff x="2061850" y="3646175"/>
              <a:chExt cx="3280275" cy="376125"/>
            </a:xfrm>
          </p:grpSpPr>
          <p:sp>
            <p:nvSpPr>
              <p:cNvPr id="2096" name="Google Shape;2096;p6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0" name="Google Shape;2110;p68"/>
            <p:cNvGrpSpPr/>
            <p:nvPr/>
          </p:nvGrpSpPr>
          <p:grpSpPr>
            <a:xfrm flipH="1">
              <a:off x="6725347" y="135369"/>
              <a:ext cx="1525000" cy="174898"/>
              <a:chOff x="2061850" y="3646175"/>
              <a:chExt cx="3280275" cy="376125"/>
            </a:xfrm>
          </p:grpSpPr>
          <p:sp>
            <p:nvSpPr>
              <p:cNvPr id="2111" name="Google Shape;2111;p6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25" name="Google Shape;2125;p68"/>
          <p:cNvGrpSpPr/>
          <p:nvPr/>
        </p:nvGrpSpPr>
        <p:grpSpPr>
          <a:xfrm>
            <a:off x="-351099" y="-109335"/>
            <a:ext cx="11434186" cy="5586140"/>
            <a:chOff x="-351099" y="-109335"/>
            <a:chExt cx="11434186" cy="5586140"/>
          </a:xfrm>
        </p:grpSpPr>
        <p:sp>
          <p:nvSpPr>
            <p:cNvPr id="2126" name="Google Shape;2126;p68"/>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8"/>
            <p:cNvSpPr/>
            <p:nvPr/>
          </p:nvSpPr>
          <p:spPr>
            <a:xfrm rot="10800000" flipH="1">
              <a:off x="82503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8" name="Google Shape;2128;p68"/>
          <p:cNvGrpSpPr/>
          <p:nvPr/>
        </p:nvGrpSpPr>
        <p:grpSpPr>
          <a:xfrm>
            <a:off x="361112" y="135379"/>
            <a:ext cx="8650975" cy="4392425"/>
            <a:chOff x="361112" y="135379"/>
            <a:chExt cx="8650975" cy="4392425"/>
          </a:xfrm>
        </p:grpSpPr>
        <p:sp>
          <p:nvSpPr>
            <p:cNvPr id="2129" name="Google Shape;2129;p68"/>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8"/>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31"/>
        <p:cNvGrpSpPr/>
        <p:nvPr/>
      </p:nvGrpSpPr>
      <p:grpSpPr>
        <a:xfrm>
          <a:off x="0" y="0"/>
          <a:ext cx="0" cy="0"/>
          <a:chOff x="0" y="0"/>
          <a:chExt cx="0" cy="0"/>
        </a:xfrm>
      </p:grpSpPr>
      <p:grpSp>
        <p:nvGrpSpPr>
          <p:cNvPr id="2132" name="Google Shape;2132;p69"/>
          <p:cNvGrpSpPr/>
          <p:nvPr/>
        </p:nvGrpSpPr>
        <p:grpSpPr>
          <a:xfrm>
            <a:off x="-1253488" y="-215950"/>
            <a:ext cx="11124250" cy="6144875"/>
            <a:chOff x="-1253488" y="-215950"/>
            <a:chExt cx="11124250" cy="6144875"/>
          </a:xfrm>
        </p:grpSpPr>
        <p:sp>
          <p:nvSpPr>
            <p:cNvPr id="2133" name="Google Shape;2133;p69"/>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9"/>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5" name="Google Shape;2135;p6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36" name="Google Shape;2136;p69"/>
          <p:cNvSpPr txBox="1">
            <a:spLocks noGrp="1"/>
          </p:cNvSpPr>
          <p:nvPr>
            <p:ph type="subTitle" idx="1"/>
          </p:nvPr>
        </p:nvSpPr>
        <p:spPr>
          <a:xfrm>
            <a:off x="4900840" y="2685952"/>
            <a:ext cx="2644800" cy="138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37" name="Google Shape;2137;p69"/>
          <p:cNvSpPr txBox="1">
            <a:spLocks noGrp="1"/>
          </p:cNvSpPr>
          <p:nvPr>
            <p:ph type="subTitle" idx="2"/>
          </p:nvPr>
        </p:nvSpPr>
        <p:spPr>
          <a:xfrm>
            <a:off x="1596563" y="2685951"/>
            <a:ext cx="2646600" cy="138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38" name="Google Shape;2138;p69"/>
          <p:cNvSpPr txBox="1">
            <a:spLocks noGrp="1"/>
          </p:cNvSpPr>
          <p:nvPr>
            <p:ph type="subTitle" idx="3"/>
          </p:nvPr>
        </p:nvSpPr>
        <p:spPr>
          <a:xfrm>
            <a:off x="1596563" y="2292654"/>
            <a:ext cx="2646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39" name="Google Shape;2139;p69"/>
          <p:cNvSpPr txBox="1">
            <a:spLocks noGrp="1"/>
          </p:cNvSpPr>
          <p:nvPr>
            <p:ph type="subTitle" idx="4"/>
          </p:nvPr>
        </p:nvSpPr>
        <p:spPr>
          <a:xfrm>
            <a:off x="4900844" y="2292654"/>
            <a:ext cx="2646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40" name="Google Shape;2140;p69"/>
          <p:cNvSpPr/>
          <p:nvPr/>
        </p:nvSpPr>
        <p:spPr>
          <a:xfrm flipH="1">
            <a:off x="-1525174" y="4474212"/>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69"/>
          <p:cNvGrpSpPr/>
          <p:nvPr/>
        </p:nvGrpSpPr>
        <p:grpSpPr>
          <a:xfrm>
            <a:off x="892097" y="135369"/>
            <a:ext cx="7486150" cy="4854536"/>
            <a:chOff x="892097" y="135369"/>
            <a:chExt cx="7486150" cy="4854536"/>
          </a:xfrm>
        </p:grpSpPr>
        <p:grpSp>
          <p:nvGrpSpPr>
            <p:cNvPr id="2142" name="Google Shape;2142;p69"/>
            <p:cNvGrpSpPr/>
            <p:nvPr/>
          </p:nvGrpSpPr>
          <p:grpSpPr>
            <a:xfrm flipH="1">
              <a:off x="6853247" y="4815007"/>
              <a:ext cx="1525000" cy="174898"/>
              <a:chOff x="2061850" y="3646175"/>
              <a:chExt cx="3280275" cy="376125"/>
            </a:xfrm>
          </p:grpSpPr>
          <p:sp>
            <p:nvSpPr>
              <p:cNvPr id="2143" name="Google Shape;2143;p6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6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69"/>
            <p:cNvGrpSpPr/>
            <p:nvPr/>
          </p:nvGrpSpPr>
          <p:grpSpPr>
            <a:xfrm flipH="1">
              <a:off x="892097" y="135369"/>
              <a:ext cx="1525000" cy="174898"/>
              <a:chOff x="2061850" y="3646175"/>
              <a:chExt cx="3280275" cy="376125"/>
            </a:xfrm>
          </p:grpSpPr>
          <p:sp>
            <p:nvSpPr>
              <p:cNvPr id="2158" name="Google Shape;2158;p6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72" name="Google Shape;2172;p69"/>
          <p:cNvSpPr/>
          <p:nvPr/>
        </p:nvSpPr>
        <p:spPr>
          <a:xfrm flipH="1">
            <a:off x="538112" y="4723751"/>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73"/>
        <p:cNvGrpSpPr/>
        <p:nvPr/>
      </p:nvGrpSpPr>
      <p:grpSpPr>
        <a:xfrm>
          <a:off x="0" y="0"/>
          <a:ext cx="0" cy="0"/>
          <a:chOff x="0" y="0"/>
          <a:chExt cx="0" cy="0"/>
        </a:xfrm>
      </p:grpSpPr>
      <p:grpSp>
        <p:nvGrpSpPr>
          <p:cNvPr id="2174" name="Google Shape;2174;p70"/>
          <p:cNvGrpSpPr/>
          <p:nvPr/>
        </p:nvGrpSpPr>
        <p:grpSpPr>
          <a:xfrm>
            <a:off x="-1253488" y="-215950"/>
            <a:ext cx="11124250" cy="6144875"/>
            <a:chOff x="-1253488" y="-215950"/>
            <a:chExt cx="11124250" cy="6144875"/>
          </a:xfrm>
        </p:grpSpPr>
        <p:sp>
          <p:nvSpPr>
            <p:cNvPr id="2175" name="Google Shape;2175;p70"/>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0"/>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7" name="Google Shape;2177;p70"/>
          <p:cNvSpPr/>
          <p:nvPr/>
        </p:nvSpPr>
        <p:spPr>
          <a:xfrm flipH="1">
            <a:off x="-1720849" y="4639502"/>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8" name="Google Shape;2178;p70"/>
          <p:cNvGrpSpPr/>
          <p:nvPr/>
        </p:nvGrpSpPr>
        <p:grpSpPr>
          <a:xfrm>
            <a:off x="892097" y="135369"/>
            <a:ext cx="7486150" cy="4854536"/>
            <a:chOff x="892097" y="135369"/>
            <a:chExt cx="7486150" cy="4854536"/>
          </a:xfrm>
        </p:grpSpPr>
        <p:grpSp>
          <p:nvGrpSpPr>
            <p:cNvPr id="2179" name="Google Shape;2179;p70"/>
            <p:cNvGrpSpPr/>
            <p:nvPr/>
          </p:nvGrpSpPr>
          <p:grpSpPr>
            <a:xfrm flipH="1">
              <a:off x="6853247" y="4815007"/>
              <a:ext cx="1525000" cy="174898"/>
              <a:chOff x="2061850" y="3646175"/>
              <a:chExt cx="3280275" cy="376125"/>
            </a:xfrm>
          </p:grpSpPr>
          <p:sp>
            <p:nvSpPr>
              <p:cNvPr id="2180" name="Google Shape;2180;p7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4" name="Google Shape;2194;p70"/>
            <p:cNvGrpSpPr/>
            <p:nvPr/>
          </p:nvGrpSpPr>
          <p:grpSpPr>
            <a:xfrm flipH="1">
              <a:off x="892097" y="135369"/>
              <a:ext cx="1525000" cy="174898"/>
              <a:chOff x="2061850" y="3646175"/>
              <a:chExt cx="3280275" cy="376125"/>
            </a:xfrm>
          </p:grpSpPr>
          <p:sp>
            <p:nvSpPr>
              <p:cNvPr id="2195" name="Google Shape;2195;p7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9" name="Google Shape;2209;p7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0" name="Google Shape;2210;p70"/>
          <p:cNvSpPr/>
          <p:nvPr/>
        </p:nvSpPr>
        <p:spPr>
          <a:xfrm flipH="1">
            <a:off x="447262" y="449301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11"/>
        <p:cNvGrpSpPr/>
        <p:nvPr/>
      </p:nvGrpSpPr>
      <p:grpSpPr>
        <a:xfrm>
          <a:off x="0" y="0"/>
          <a:ext cx="0" cy="0"/>
          <a:chOff x="0" y="0"/>
          <a:chExt cx="0" cy="0"/>
        </a:xfrm>
      </p:grpSpPr>
      <p:sp>
        <p:nvSpPr>
          <p:cNvPr id="2212" name="Google Shape;2212;p71"/>
          <p:cNvSpPr txBox="1">
            <a:spLocks noGrp="1"/>
          </p:cNvSpPr>
          <p:nvPr>
            <p:ph type="title"/>
          </p:nvPr>
        </p:nvSpPr>
        <p:spPr>
          <a:xfrm>
            <a:off x="4693000" y="943850"/>
            <a:ext cx="37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3" name="Google Shape;2213;p71"/>
          <p:cNvSpPr txBox="1">
            <a:spLocks noGrp="1"/>
          </p:cNvSpPr>
          <p:nvPr>
            <p:ph type="body" idx="1"/>
          </p:nvPr>
        </p:nvSpPr>
        <p:spPr>
          <a:xfrm>
            <a:off x="4693000" y="1545237"/>
            <a:ext cx="3735900" cy="265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400">
                <a:solidFill>
                  <a:srgbClr val="434343"/>
                </a:solidFill>
              </a:defRPr>
            </a:lvl1pPr>
            <a:lvl2pPr marL="914400" lvl="1" indent="-304800" rtl="0">
              <a:lnSpc>
                <a:spcPct val="115000"/>
              </a:lnSpc>
              <a:spcBef>
                <a:spcPts val="0"/>
              </a:spcBef>
              <a:spcAft>
                <a:spcPts val="0"/>
              </a:spcAft>
              <a:buSzPts val="1200"/>
              <a:buChar char="○"/>
              <a:defRPr>
                <a:solidFill>
                  <a:srgbClr val="434343"/>
                </a:solidFill>
              </a:defRPr>
            </a:lvl2pPr>
            <a:lvl3pPr marL="1371600" lvl="2" indent="-304800" rtl="0">
              <a:lnSpc>
                <a:spcPct val="115000"/>
              </a:lnSpc>
              <a:spcBef>
                <a:spcPts val="0"/>
              </a:spcBef>
              <a:spcAft>
                <a:spcPts val="0"/>
              </a:spcAft>
              <a:buSzPts val="1200"/>
              <a:buChar char="■"/>
              <a:defRPr>
                <a:solidFill>
                  <a:srgbClr val="434343"/>
                </a:solidFill>
              </a:defRPr>
            </a:lvl3pPr>
            <a:lvl4pPr marL="1828800" lvl="3" indent="-304800" rtl="0">
              <a:lnSpc>
                <a:spcPct val="115000"/>
              </a:lnSpc>
              <a:spcBef>
                <a:spcPts val="0"/>
              </a:spcBef>
              <a:spcAft>
                <a:spcPts val="0"/>
              </a:spcAft>
              <a:buSzPts val="1200"/>
              <a:buChar char="●"/>
              <a:defRPr>
                <a:solidFill>
                  <a:srgbClr val="434343"/>
                </a:solidFill>
              </a:defRPr>
            </a:lvl4pPr>
            <a:lvl5pPr marL="2286000" lvl="4" indent="-304800" rtl="0">
              <a:lnSpc>
                <a:spcPct val="115000"/>
              </a:lnSpc>
              <a:spcBef>
                <a:spcPts val="0"/>
              </a:spcBef>
              <a:spcAft>
                <a:spcPts val="0"/>
              </a:spcAft>
              <a:buSzPts val="1200"/>
              <a:buChar char="○"/>
              <a:defRPr>
                <a:solidFill>
                  <a:srgbClr val="434343"/>
                </a:solidFill>
              </a:defRPr>
            </a:lvl5pPr>
            <a:lvl6pPr marL="2743200" lvl="5" indent="-304800" rtl="0">
              <a:lnSpc>
                <a:spcPct val="115000"/>
              </a:lnSpc>
              <a:spcBef>
                <a:spcPts val="0"/>
              </a:spcBef>
              <a:spcAft>
                <a:spcPts val="0"/>
              </a:spcAft>
              <a:buSzPts val="1200"/>
              <a:buChar char="■"/>
              <a:defRPr>
                <a:solidFill>
                  <a:srgbClr val="434343"/>
                </a:solidFill>
              </a:defRPr>
            </a:lvl6pPr>
            <a:lvl7pPr marL="3200400" lvl="6" indent="-304800" rtl="0">
              <a:lnSpc>
                <a:spcPct val="115000"/>
              </a:lnSpc>
              <a:spcBef>
                <a:spcPts val="0"/>
              </a:spcBef>
              <a:spcAft>
                <a:spcPts val="0"/>
              </a:spcAft>
              <a:buSzPts val="1200"/>
              <a:buChar char="●"/>
              <a:defRPr>
                <a:solidFill>
                  <a:srgbClr val="434343"/>
                </a:solidFill>
              </a:defRPr>
            </a:lvl7pPr>
            <a:lvl8pPr marL="3657600" lvl="7" indent="-304800" rtl="0">
              <a:lnSpc>
                <a:spcPct val="115000"/>
              </a:lnSpc>
              <a:spcBef>
                <a:spcPts val="0"/>
              </a:spcBef>
              <a:spcAft>
                <a:spcPts val="0"/>
              </a:spcAft>
              <a:buSzPts val="1200"/>
              <a:buChar char="○"/>
              <a:defRPr>
                <a:solidFill>
                  <a:srgbClr val="434343"/>
                </a:solidFill>
              </a:defRPr>
            </a:lvl8pPr>
            <a:lvl9pPr marL="4114800" lvl="8" indent="-304800" rtl="0">
              <a:lnSpc>
                <a:spcPct val="115000"/>
              </a:lnSpc>
              <a:spcBef>
                <a:spcPts val="0"/>
              </a:spcBef>
              <a:spcAft>
                <a:spcPts val="0"/>
              </a:spcAft>
              <a:buSzPts val="1200"/>
              <a:buChar char="■"/>
              <a:defRPr>
                <a:solidFill>
                  <a:srgbClr val="434343"/>
                </a:solidFill>
              </a:defRPr>
            </a:lvl9pPr>
          </a:lstStyle>
          <a:p>
            <a:endParaRPr/>
          </a:p>
        </p:txBody>
      </p:sp>
      <p:sp>
        <p:nvSpPr>
          <p:cNvPr id="2214" name="Google Shape;2214;p71"/>
          <p:cNvSpPr>
            <a:spLocks noGrp="1"/>
          </p:cNvSpPr>
          <p:nvPr>
            <p:ph type="pic" idx="2"/>
          </p:nvPr>
        </p:nvSpPr>
        <p:spPr>
          <a:xfrm>
            <a:off x="715100" y="889200"/>
            <a:ext cx="3365100" cy="3365100"/>
          </a:xfrm>
          <a:prstGeom prst="ellipse">
            <a:avLst/>
          </a:prstGeom>
          <a:noFill/>
          <a:ln>
            <a:noFill/>
          </a:ln>
        </p:spPr>
      </p:sp>
      <p:grpSp>
        <p:nvGrpSpPr>
          <p:cNvPr id="2215" name="Google Shape;2215;p71"/>
          <p:cNvGrpSpPr/>
          <p:nvPr/>
        </p:nvGrpSpPr>
        <p:grpSpPr>
          <a:xfrm>
            <a:off x="-711963" y="-550325"/>
            <a:ext cx="10903200" cy="6479250"/>
            <a:chOff x="-711963" y="-550325"/>
            <a:chExt cx="10903200" cy="6479250"/>
          </a:xfrm>
        </p:grpSpPr>
        <p:sp>
          <p:nvSpPr>
            <p:cNvPr id="2216" name="Google Shape;2216;p71"/>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1"/>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71"/>
          <p:cNvGrpSpPr/>
          <p:nvPr/>
        </p:nvGrpSpPr>
        <p:grpSpPr>
          <a:xfrm>
            <a:off x="242672" y="135369"/>
            <a:ext cx="8106850" cy="4854536"/>
            <a:chOff x="242672" y="135369"/>
            <a:chExt cx="8106850" cy="4854536"/>
          </a:xfrm>
        </p:grpSpPr>
        <p:grpSp>
          <p:nvGrpSpPr>
            <p:cNvPr id="2219" name="Google Shape;2219;p71"/>
            <p:cNvGrpSpPr/>
            <p:nvPr/>
          </p:nvGrpSpPr>
          <p:grpSpPr>
            <a:xfrm flipH="1">
              <a:off x="242672" y="4815007"/>
              <a:ext cx="1525000" cy="174898"/>
              <a:chOff x="2061850" y="3646175"/>
              <a:chExt cx="3280275" cy="376125"/>
            </a:xfrm>
          </p:grpSpPr>
          <p:sp>
            <p:nvSpPr>
              <p:cNvPr id="2220" name="Google Shape;2220;p7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4" name="Google Shape;2234;p71"/>
            <p:cNvGrpSpPr/>
            <p:nvPr/>
          </p:nvGrpSpPr>
          <p:grpSpPr>
            <a:xfrm flipH="1">
              <a:off x="6824522" y="135369"/>
              <a:ext cx="1525000" cy="174898"/>
              <a:chOff x="2061850" y="3646175"/>
              <a:chExt cx="3280275" cy="376125"/>
            </a:xfrm>
          </p:grpSpPr>
          <p:sp>
            <p:nvSpPr>
              <p:cNvPr id="2235" name="Google Shape;2235;p7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9" name="Google Shape;2249;p71"/>
          <p:cNvGrpSpPr/>
          <p:nvPr/>
        </p:nvGrpSpPr>
        <p:grpSpPr>
          <a:xfrm>
            <a:off x="-351099" y="-109335"/>
            <a:ext cx="11337611" cy="5589603"/>
            <a:chOff x="-351099" y="-109335"/>
            <a:chExt cx="11337611" cy="5589603"/>
          </a:xfrm>
        </p:grpSpPr>
        <p:sp>
          <p:nvSpPr>
            <p:cNvPr id="2250" name="Google Shape;2250;p71"/>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1"/>
            <p:cNvSpPr/>
            <p:nvPr/>
          </p:nvSpPr>
          <p:spPr>
            <a:xfrm rot="10800000" flipH="1">
              <a:off x="8153784" y="4324637"/>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2" name="Google Shape;2252;p71"/>
          <p:cNvGrpSpPr/>
          <p:nvPr/>
        </p:nvGrpSpPr>
        <p:grpSpPr>
          <a:xfrm>
            <a:off x="1933512" y="135379"/>
            <a:ext cx="7036050" cy="4392425"/>
            <a:chOff x="1933512" y="135379"/>
            <a:chExt cx="7036050" cy="4392425"/>
          </a:xfrm>
        </p:grpSpPr>
        <p:sp>
          <p:nvSpPr>
            <p:cNvPr id="2253" name="Google Shape;2253;p71"/>
            <p:cNvSpPr/>
            <p:nvPr/>
          </p:nvSpPr>
          <p:spPr>
            <a:xfrm flipH="1">
              <a:off x="19335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1"/>
            <p:cNvSpPr/>
            <p:nvPr/>
          </p:nvSpPr>
          <p:spPr>
            <a:xfrm flipH="1">
              <a:off x="8615562"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55"/>
        <p:cNvGrpSpPr/>
        <p:nvPr/>
      </p:nvGrpSpPr>
      <p:grpSpPr>
        <a:xfrm>
          <a:off x="0" y="0"/>
          <a:ext cx="0" cy="0"/>
          <a:chOff x="0" y="0"/>
          <a:chExt cx="0" cy="0"/>
        </a:xfrm>
      </p:grpSpPr>
      <p:grpSp>
        <p:nvGrpSpPr>
          <p:cNvPr id="2256" name="Google Shape;2256;p72"/>
          <p:cNvGrpSpPr/>
          <p:nvPr/>
        </p:nvGrpSpPr>
        <p:grpSpPr>
          <a:xfrm>
            <a:off x="-1268550" y="945825"/>
            <a:ext cx="10282262" cy="3924400"/>
            <a:chOff x="-1268550" y="945825"/>
            <a:chExt cx="10282262" cy="3924400"/>
          </a:xfrm>
        </p:grpSpPr>
        <p:sp>
          <p:nvSpPr>
            <p:cNvPr id="2257" name="Google Shape;2257;p72"/>
            <p:cNvSpPr/>
            <p:nvPr/>
          </p:nvSpPr>
          <p:spPr>
            <a:xfrm flipH="1">
              <a:off x="7310912" y="31674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2"/>
            <p:cNvSpPr/>
            <p:nvPr/>
          </p:nvSpPr>
          <p:spPr>
            <a:xfrm>
              <a:off x="-1268550" y="94582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9" name="Google Shape;2259;p72"/>
          <p:cNvSpPr txBox="1">
            <a:spLocks noGrp="1"/>
          </p:cNvSpPr>
          <p:nvPr>
            <p:ph type="title"/>
          </p:nvPr>
        </p:nvSpPr>
        <p:spPr>
          <a:xfrm>
            <a:off x="1179725" y="1307100"/>
            <a:ext cx="4173300" cy="2529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2260" name="Google Shape;2260;p72"/>
          <p:cNvGrpSpPr/>
          <p:nvPr/>
        </p:nvGrpSpPr>
        <p:grpSpPr>
          <a:xfrm>
            <a:off x="235565" y="181682"/>
            <a:ext cx="7703925" cy="4065869"/>
            <a:chOff x="235565" y="181682"/>
            <a:chExt cx="7703925" cy="4065869"/>
          </a:xfrm>
        </p:grpSpPr>
        <p:grpSp>
          <p:nvGrpSpPr>
            <p:cNvPr id="2261" name="Google Shape;2261;p72"/>
            <p:cNvGrpSpPr/>
            <p:nvPr/>
          </p:nvGrpSpPr>
          <p:grpSpPr>
            <a:xfrm>
              <a:off x="235565" y="181682"/>
              <a:ext cx="1525000" cy="174898"/>
              <a:chOff x="2061850" y="3646175"/>
              <a:chExt cx="3280275" cy="376125"/>
            </a:xfrm>
          </p:grpSpPr>
          <p:sp>
            <p:nvSpPr>
              <p:cNvPr id="2262" name="Google Shape;2262;p7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6" name="Google Shape;2276;p72"/>
            <p:cNvGrpSpPr/>
            <p:nvPr/>
          </p:nvGrpSpPr>
          <p:grpSpPr>
            <a:xfrm>
              <a:off x="6414490" y="4072652"/>
              <a:ext cx="1525000" cy="174898"/>
              <a:chOff x="2061850" y="3646175"/>
              <a:chExt cx="3280275" cy="376125"/>
            </a:xfrm>
          </p:grpSpPr>
          <p:sp>
            <p:nvSpPr>
              <p:cNvPr id="2277" name="Google Shape;2277;p7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1" name="Google Shape;2291;p72"/>
          <p:cNvGrpSpPr/>
          <p:nvPr/>
        </p:nvGrpSpPr>
        <p:grpSpPr>
          <a:xfrm>
            <a:off x="-1692874" y="-209813"/>
            <a:ext cx="12385861" cy="5283534"/>
            <a:chOff x="-1692874" y="-209813"/>
            <a:chExt cx="12385861" cy="5283534"/>
          </a:xfrm>
        </p:grpSpPr>
        <p:sp>
          <p:nvSpPr>
            <p:cNvPr id="2292" name="Google Shape;2292;p72"/>
            <p:cNvSpPr/>
            <p:nvPr/>
          </p:nvSpPr>
          <p:spPr>
            <a:xfrm flipH="1">
              <a:off x="-1692874" y="465411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2"/>
            <p:cNvSpPr/>
            <p:nvPr/>
          </p:nvSpPr>
          <p:spPr>
            <a:xfrm rot="10800000" flipH="1">
              <a:off x="7860259" y="-209813"/>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4" name="Google Shape;2294;p72"/>
          <p:cNvGrpSpPr/>
          <p:nvPr/>
        </p:nvGrpSpPr>
        <p:grpSpPr>
          <a:xfrm>
            <a:off x="538112" y="358004"/>
            <a:ext cx="7483250" cy="4512225"/>
            <a:chOff x="538112" y="358004"/>
            <a:chExt cx="7483250" cy="4512225"/>
          </a:xfrm>
        </p:grpSpPr>
        <p:sp>
          <p:nvSpPr>
            <p:cNvPr id="2295" name="Google Shape;2295;p72"/>
            <p:cNvSpPr/>
            <p:nvPr/>
          </p:nvSpPr>
          <p:spPr>
            <a:xfrm flipH="1">
              <a:off x="7667362" y="3580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2"/>
            <p:cNvSpPr/>
            <p:nvPr/>
          </p:nvSpPr>
          <p:spPr>
            <a:xfrm flipH="1">
              <a:off x="538112" y="4516229"/>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97"/>
        <p:cNvGrpSpPr/>
        <p:nvPr/>
      </p:nvGrpSpPr>
      <p:grpSpPr>
        <a:xfrm>
          <a:off x="0" y="0"/>
          <a:ext cx="0" cy="0"/>
          <a:chOff x="0" y="0"/>
          <a:chExt cx="0" cy="0"/>
        </a:xfrm>
      </p:grpSpPr>
      <p:sp>
        <p:nvSpPr>
          <p:cNvPr id="2298" name="Google Shape;2298;p73"/>
          <p:cNvSpPr txBox="1">
            <a:spLocks noGrp="1"/>
          </p:cNvSpPr>
          <p:nvPr>
            <p:ph type="title"/>
          </p:nvPr>
        </p:nvSpPr>
        <p:spPr>
          <a:xfrm>
            <a:off x="1104675" y="1538414"/>
            <a:ext cx="4740300" cy="1504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299" name="Google Shape;2299;p73"/>
          <p:cNvSpPr txBox="1">
            <a:spLocks noGrp="1"/>
          </p:cNvSpPr>
          <p:nvPr>
            <p:ph type="subTitle" idx="1"/>
          </p:nvPr>
        </p:nvSpPr>
        <p:spPr>
          <a:xfrm>
            <a:off x="1104750" y="3043864"/>
            <a:ext cx="4740300" cy="113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2300" name="Google Shape;2300;p73"/>
          <p:cNvGrpSpPr/>
          <p:nvPr/>
        </p:nvGrpSpPr>
        <p:grpSpPr>
          <a:xfrm>
            <a:off x="-1253488" y="-215950"/>
            <a:ext cx="11124250" cy="6144875"/>
            <a:chOff x="-1253488" y="-215950"/>
            <a:chExt cx="11124250" cy="6144875"/>
          </a:xfrm>
        </p:grpSpPr>
        <p:sp>
          <p:nvSpPr>
            <p:cNvPr id="2301" name="Google Shape;2301;p73"/>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3"/>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3" name="Google Shape;2303;p73"/>
          <p:cNvGrpSpPr/>
          <p:nvPr/>
        </p:nvGrpSpPr>
        <p:grpSpPr>
          <a:xfrm>
            <a:off x="892097" y="135369"/>
            <a:ext cx="7486150" cy="4854536"/>
            <a:chOff x="892097" y="135369"/>
            <a:chExt cx="7486150" cy="4854536"/>
          </a:xfrm>
        </p:grpSpPr>
        <p:grpSp>
          <p:nvGrpSpPr>
            <p:cNvPr id="2304" name="Google Shape;2304;p73"/>
            <p:cNvGrpSpPr/>
            <p:nvPr/>
          </p:nvGrpSpPr>
          <p:grpSpPr>
            <a:xfrm flipH="1">
              <a:off x="6853247" y="4815007"/>
              <a:ext cx="1525000" cy="174898"/>
              <a:chOff x="2061850" y="3646175"/>
              <a:chExt cx="3280275" cy="376125"/>
            </a:xfrm>
          </p:grpSpPr>
          <p:sp>
            <p:nvSpPr>
              <p:cNvPr id="2305" name="Google Shape;2305;p7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9" name="Google Shape;2319;p73"/>
            <p:cNvGrpSpPr/>
            <p:nvPr/>
          </p:nvGrpSpPr>
          <p:grpSpPr>
            <a:xfrm flipH="1">
              <a:off x="892097" y="135369"/>
              <a:ext cx="1525000" cy="174898"/>
              <a:chOff x="2061850" y="3646175"/>
              <a:chExt cx="3280275" cy="376125"/>
            </a:xfrm>
          </p:grpSpPr>
          <p:sp>
            <p:nvSpPr>
              <p:cNvPr id="2320" name="Google Shape;2320;p7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4" name="Google Shape;2334;p73"/>
          <p:cNvGrpSpPr/>
          <p:nvPr/>
        </p:nvGrpSpPr>
        <p:grpSpPr>
          <a:xfrm>
            <a:off x="-1155679" y="135387"/>
            <a:ext cx="11662963" cy="5290756"/>
            <a:chOff x="-1155679" y="135387"/>
            <a:chExt cx="11662963" cy="5290756"/>
          </a:xfrm>
        </p:grpSpPr>
        <p:sp>
          <p:nvSpPr>
            <p:cNvPr id="2335" name="Google Shape;2335;p73"/>
            <p:cNvSpPr/>
            <p:nvPr/>
          </p:nvSpPr>
          <p:spPr>
            <a:xfrm>
              <a:off x="7364151" y="135387"/>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3"/>
            <p:cNvSpPr/>
            <p:nvPr/>
          </p:nvSpPr>
          <p:spPr>
            <a:xfrm rot="10800000">
              <a:off x="-1155679" y="4270512"/>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7" name="Google Shape;2337;p73"/>
          <p:cNvGrpSpPr/>
          <p:nvPr/>
        </p:nvGrpSpPr>
        <p:grpSpPr>
          <a:xfrm>
            <a:off x="314447" y="384926"/>
            <a:ext cx="8129550" cy="4106800"/>
            <a:chOff x="314447" y="384926"/>
            <a:chExt cx="8129550" cy="4106800"/>
          </a:xfrm>
        </p:grpSpPr>
        <p:sp>
          <p:nvSpPr>
            <p:cNvPr id="2338" name="Google Shape;2338;p73"/>
            <p:cNvSpPr/>
            <p:nvPr/>
          </p:nvSpPr>
          <p:spPr>
            <a:xfrm>
              <a:off x="8089997" y="384926"/>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3"/>
            <p:cNvSpPr/>
            <p:nvPr/>
          </p:nvSpPr>
          <p:spPr>
            <a:xfrm>
              <a:off x="314447" y="413772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40"/>
        <p:cNvGrpSpPr/>
        <p:nvPr/>
      </p:nvGrpSpPr>
      <p:grpSpPr>
        <a:xfrm>
          <a:off x="0" y="0"/>
          <a:ext cx="0" cy="0"/>
          <a:chOff x="0" y="0"/>
          <a:chExt cx="0" cy="0"/>
        </a:xfrm>
      </p:grpSpPr>
      <p:sp>
        <p:nvSpPr>
          <p:cNvPr id="2341" name="Google Shape;2341;p74"/>
          <p:cNvSpPr>
            <a:spLocks noGrp="1"/>
          </p:cNvSpPr>
          <p:nvPr>
            <p:ph type="pic" idx="2"/>
          </p:nvPr>
        </p:nvSpPr>
        <p:spPr>
          <a:xfrm>
            <a:off x="-6875" y="0"/>
            <a:ext cx="9144000" cy="5157300"/>
          </a:xfrm>
          <a:prstGeom prst="rect">
            <a:avLst/>
          </a:prstGeom>
          <a:noFill/>
          <a:ln>
            <a:noFill/>
          </a:ln>
        </p:spPr>
      </p:sp>
      <p:sp>
        <p:nvSpPr>
          <p:cNvPr id="2342" name="Google Shape;2342;p74"/>
          <p:cNvSpPr txBox="1">
            <a:spLocks noGrp="1"/>
          </p:cNvSpPr>
          <p:nvPr>
            <p:ph type="title"/>
          </p:nvPr>
        </p:nvSpPr>
        <p:spPr>
          <a:xfrm>
            <a:off x="845775" y="3193725"/>
            <a:ext cx="3389100" cy="11028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343" name="Google Shape;2343;p74"/>
          <p:cNvGrpSpPr/>
          <p:nvPr/>
        </p:nvGrpSpPr>
        <p:grpSpPr>
          <a:xfrm>
            <a:off x="-844738" y="-550325"/>
            <a:ext cx="11035975" cy="6584075"/>
            <a:chOff x="-844738" y="-550325"/>
            <a:chExt cx="11035975" cy="6584075"/>
          </a:xfrm>
        </p:grpSpPr>
        <p:sp>
          <p:nvSpPr>
            <p:cNvPr id="2344" name="Google Shape;2344;p74"/>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4"/>
            <p:cNvSpPr/>
            <p:nvPr/>
          </p:nvSpPr>
          <p:spPr>
            <a:xfrm flipH="1">
              <a:off x="-844738" y="4330950"/>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6" name="Google Shape;2346;p74"/>
          <p:cNvGrpSpPr/>
          <p:nvPr/>
        </p:nvGrpSpPr>
        <p:grpSpPr>
          <a:xfrm>
            <a:off x="221697" y="135369"/>
            <a:ext cx="8127825" cy="4903461"/>
            <a:chOff x="221697" y="135369"/>
            <a:chExt cx="8127825" cy="4903461"/>
          </a:xfrm>
        </p:grpSpPr>
        <p:grpSp>
          <p:nvGrpSpPr>
            <p:cNvPr id="2347" name="Google Shape;2347;p74"/>
            <p:cNvGrpSpPr/>
            <p:nvPr/>
          </p:nvGrpSpPr>
          <p:grpSpPr>
            <a:xfrm flipH="1">
              <a:off x="221697" y="4863932"/>
              <a:ext cx="1525000" cy="174898"/>
              <a:chOff x="2061850" y="3646175"/>
              <a:chExt cx="3280275" cy="376125"/>
            </a:xfrm>
          </p:grpSpPr>
          <p:sp>
            <p:nvSpPr>
              <p:cNvPr id="2348" name="Google Shape;2348;p7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7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7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7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7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2" name="Google Shape;2362;p74"/>
            <p:cNvGrpSpPr/>
            <p:nvPr/>
          </p:nvGrpSpPr>
          <p:grpSpPr>
            <a:xfrm flipH="1">
              <a:off x="6824522" y="135369"/>
              <a:ext cx="1525000" cy="174898"/>
              <a:chOff x="2061850" y="3646175"/>
              <a:chExt cx="3280275" cy="376125"/>
            </a:xfrm>
          </p:grpSpPr>
          <p:sp>
            <p:nvSpPr>
              <p:cNvPr id="2363" name="Google Shape;2363;p7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77" name="Google Shape;2377;p74"/>
          <p:cNvGrpSpPr/>
          <p:nvPr/>
        </p:nvGrpSpPr>
        <p:grpSpPr>
          <a:xfrm>
            <a:off x="-1252666" y="-350586"/>
            <a:ext cx="11836825" cy="5340482"/>
            <a:chOff x="-1252666" y="-350586"/>
            <a:chExt cx="11836825" cy="5340482"/>
          </a:xfrm>
        </p:grpSpPr>
        <p:sp>
          <p:nvSpPr>
            <p:cNvPr id="2378" name="Google Shape;2378;p74"/>
            <p:cNvSpPr/>
            <p:nvPr/>
          </p:nvSpPr>
          <p:spPr>
            <a:xfrm>
              <a:off x="7441026"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4"/>
            <p:cNvSpPr/>
            <p:nvPr/>
          </p:nvSpPr>
          <p:spPr>
            <a:xfrm rot="10800000">
              <a:off x="-1252666" y="-350586"/>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0" name="Google Shape;2380;p74"/>
          <p:cNvGrpSpPr/>
          <p:nvPr/>
        </p:nvGrpSpPr>
        <p:grpSpPr>
          <a:xfrm>
            <a:off x="538112" y="617581"/>
            <a:ext cx="8417475" cy="4167923"/>
            <a:chOff x="538112" y="617581"/>
            <a:chExt cx="8417475" cy="4167923"/>
          </a:xfrm>
        </p:grpSpPr>
        <p:sp>
          <p:nvSpPr>
            <p:cNvPr id="2381" name="Google Shape;2381;p74"/>
            <p:cNvSpPr/>
            <p:nvPr/>
          </p:nvSpPr>
          <p:spPr>
            <a:xfrm flipH="1">
              <a:off x="538112" y="617581"/>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4"/>
            <p:cNvSpPr/>
            <p:nvPr/>
          </p:nvSpPr>
          <p:spPr>
            <a:xfrm flipH="1">
              <a:off x="8601587" y="44315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83"/>
        <p:cNvGrpSpPr/>
        <p:nvPr/>
      </p:nvGrpSpPr>
      <p:grpSpPr>
        <a:xfrm>
          <a:off x="0" y="0"/>
          <a:ext cx="0" cy="0"/>
          <a:chOff x="0" y="0"/>
          <a:chExt cx="0" cy="0"/>
        </a:xfrm>
      </p:grpSpPr>
      <p:sp>
        <p:nvSpPr>
          <p:cNvPr id="2384" name="Google Shape;2384;p75"/>
          <p:cNvSpPr txBox="1">
            <a:spLocks noGrp="1"/>
          </p:cNvSpPr>
          <p:nvPr>
            <p:ph type="title" hasCustomPrompt="1"/>
          </p:nvPr>
        </p:nvSpPr>
        <p:spPr>
          <a:xfrm>
            <a:off x="1698875" y="1974675"/>
            <a:ext cx="3011400" cy="13737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9600" b="1">
                <a:latin typeface="Work Sans"/>
                <a:ea typeface="Work Sans"/>
                <a:cs typeface="Work Sans"/>
                <a:sym typeface="Work Sans"/>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385" name="Google Shape;2385;p75"/>
          <p:cNvSpPr txBox="1">
            <a:spLocks noGrp="1"/>
          </p:cNvSpPr>
          <p:nvPr>
            <p:ph type="subTitle" idx="1"/>
          </p:nvPr>
        </p:nvSpPr>
        <p:spPr>
          <a:xfrm>
            <a:off x="4710275" y="1974675"/>
            <a:ext cx="2706300" cy="137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386" name="Google Shape;2386;p75"/>
          <p:cNvGrpSpPr/>
          <p:nvPr/>
        </p:nvGrpSpPr>
        <p:grpSpPr>
          <a:xfrm>
            <a:off x="-1067024" y="99478"/>
            <a:ext cx="10713511" cy="5377328"/>
            <a:chOff x="-1067024" y="99478"/>
            <a:chExt cx="10713511" cy="5377328"/>
          </a:xfrm>
        </p:grpSpPr>
        <p:sp>
          <p:nvSpPr>
            <p:cNvPr id="2387" name="Google Shape;2387;p75"/>
            <p:cNvSpPr/>
            <p:nvPr/>
          </p:nvSpPr>
          <p:spPr>
            <a:xfrm>
              <a:off x="6503353" y="9947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5"/>
            <p:cNvSpPr/>
            <p:nvPr/>
          </p:nvSpPr>
          <p:spPr>
            <a:xfrm flipH="1">
              <a:off x="-1067024"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9" name="Google Shape;2389;p75"/>
          <p:cNvGrpSpPr/>
          <p:nvPr/>
        </p:nvGrpSpPr>
        <p:grpSpPr>
          <a:xfrm>
            <a:off x="1600875" y="336075"/>
            <a:ext cx="5775050" cy="4659079"/>
            <a:chOff x="1600875" y="336075"/>
            <a:chExt cx="5775050" cy="4659079"/>
          </a:xfrm>
        </p:grpSpPr>
        <p:sp>
          <p:nvSpPr>
            <p:cNvPr id="2390" name="Google Shape;2390;p75"/>
            <p:cNvSpPr/>
            <p:nvPr/>
          </p:nvSpPr>
          <p:spPr>
            <a:xfrm>
              <a:off x="7021925" y="336075"/>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5"/>
            <p:cNvSpPr/>
            <p:nvPr/>
          </p:nvSpPr>
          <p:spPr>
            <a:xfrm>
              <a:off x="1600875" y="464115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2" name="Google Shape;2392;p75"/>
          <p:cNvGrpSpPr/>
          <p:nvPr/>
        </p:nvGrpSpPr>
        <p:grpSpPr>
          <a:xfrm>
            <a:off x="6173240" y="4684694"/>
            <a:ext cx="1525000" cy="174898"/>
            <a:chOff x="2061850" y="3646175"/>
            <a:chExt cx="3280275" cy="376125"/>
          </a:xfrm>
        </p:grpSpPr>
        <p:sp>
          <p:nvSpPr>
            <p:cNvPr id="2393" name="Google Shape;2393;p7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7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7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7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7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7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7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7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07"/>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408"/>
        <p:cNvGrpSpPr/>
        <p:nvPr/>
      </p:nvGrpSpPr>
      <p:grpSpPr>
        <a:xfrm>
          <a:off x="0" y="0"/>
          <a:ext cx="0" cy="0"/>
          <a:chOff x="0" y="0"/>
          <a:chExt cx="0" cy="0"/>
        </a:xfrm>
      </p:grpSpPr>
      <p:sp>
        <p:nvSpPr>
          <p:cNvPr id="2409" name="Google Shape;2409;p7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10" name="Google Shape;2410;p77"/>
          <p:cNvSpPr txBox="1">
            <a:spLocks noGrp="1"/>
          </p:cNvSpPr>
          <p:nvPr>
            <p:ph type="title" idx="2" hasCustomPrompt="1"/>
          </p:nvPr>
        </p:nvSpPr>
        <p:spPr>
          <a:xfrm>
            <a:off x="720000"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1" name="Google Shape;2411;p77"/>
          <p:cNvSpPr txBox="1">
            <a:spLocks noGrp="1"/>
          </p:cNvSpPr>
          <p:nvPr>
            <p:ph type="title" idx="3" hasCustomPrompt="1"/>
          </p:nvPr>
        </p:nvSpPr>
        <p:spPr>
          <a:xfrm>
            <a:off x="720000"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2" name="Google Shape;2412;p77"/>
          <p:cNvSpPr txBox="1">
            <a:spLocks noGrp="1"/>
          </p:cNvSpPr>
          <p:nvPr>
            <p:ph type="title" idx="4" hasCustomPrompt="1"/>
          </p:nvPr>
        </p:nvSpPr>
        <p:spPr>
          <a:xfrm>
            <a:off x="3419275"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3" name="Google Shape;2413;p77"/>
          <p:cNvSpPr txBox="1">
            <a:spLocks noGrp="1"/>
          </p:cNvSpPr>
          <p:nvPr>
            <p:ph type="title" idx="5" hasCustomPrompt="1"/>
          </p:nvPr>
        </p:nvSpPr>
        <p:spPr>
          <a:xfrm>
            <a:off x="3419275"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4" name="Google Shape;2414;p77"/>
          <p:cNvSpPr txBox="1">
            <a:spLocks noGrp="1"/>
          </p:cNvSpPr>
          <p:nvPr>
            <p:ph type="title" idx="6" hasCustomPrompt="1"/>
          </p:nvPr>
        </p:nvSpPr>
        <p:spPr>
          <a:xfrm>
            <a:off x="6118550"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5" name="Google Shape;2415;p77"/>
          <p:cNvSpPr txBox="1">
            <a:spLocks noGrp="1"/>
          </p:cNvSpPr>
          <p:nvPr>
            <p:ph type="title" idx="7" hasCustomPrompt="1"/>
          </p:nvPr>
        </p:nvSpPr>
        <p:spPr>
          <a:xfrm>
            <a:off x="6118550"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16" name="Google Shape;2416;p77"/>
          <p:cNvSpPr txBox="1">
            <a:spLocks noGrp="1"/>
          </p:cNvSpPr>
          <p:nvPr>
            <p:ph type="subTitle" idx="1"/>
          </p:nvPr>
        </p:nvSpPr>
        <p:spPr>
          <a:xfrm>
            <a:off x="720000"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17" name="Google Shape;2417;p77"/>
          <p:cNvSpPr txBox="1">
            <a:spLocks noGrp="1"/>
          </p:cNvSpPr>
          <p:nvPr>
            <p:ph type="subTitle" idx="8"/>
          </p:nvPr>
        </p:nvSpPr>
        <p:spPr>
          <a:xfrm>
            <a:off x="3419275"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18" name="Google Shape;2418;p77"/>
          <p:cNvSpPr txBox="1">
            <a:spLocks noGrp="1"/>
          </p:cNvSpPr>
          <p:nvPr>
            <p:ph type="subTitle" idx="9"/>
          </p:nvPr>
        </p:nvSpPr>
        <p:spPr>
          <a:xfrm>
            <a:off x="6118550"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19" name="Google Shape;2419;p77"/>
          <p:cNvSpPr txBox="1">
            <a:spLocks noGrp="1"/>
          </p:cNvSpPr>
          <p:nvPr>
            <p:ph type="subTitle" idx="13"/>
          </p:nvPr>
        </p:nvSpPr>
        <p:spPr>
          <a:xfrm>
            <a:off x="720000"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20" name="Google Shape;2420;p77"/>
          <p:cNvSpPr txBox="1">
            <a:spLocks noGrp="1"/>
          </p:cNvSpPr>
          <p:nvPr>
            <p:ph type="subTitle" idx="14"/>
          </p:nvPr>
        </p:nvSpPr>
        <p:spPr>
          <a:xfrm>
            <a:off x="3419275"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21" name="Google Shape;2421;p77"/>
          <p:cNvSpPr txBox="1">
            <a:spLocks noGrp="1"/>
          </p:cNvSpPr>
          <p:nvPr>
            <p:ph type="subTitle" idx="15"/>
          </p:nvPr>
        </p:nvSpPr>
        <p:spPr>
          <a:xfrm>
            <a:off x="6118550"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22" name="Google Shape;2422;p77"/>
          <p:cNvSpPr/>
          <p:nvPr/>
        </p:nvSpPr>
        <p:spPr>
          <a:xfrm flipH="1">
            <a:off x="-1525174" y="44602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3" name="Google Shape;2423;p77"/>
          <p:cNvGrpSpPr/>
          <p:nvPr/>
        </p:nvGrpSpPr>
        <p:grpSpPr>
          <a:xfrm>
            <a:off x="892097" y="135369"/>
            <a:ext cx="7486150" cy="4854536"/>
            <a:chOff x="892097" y="135369"/>
            <a:chExt cx="7486150" cy="4854536"/>
          </a:xfrm>
        </p:grpSpPr>
        <p:grpSp>
          <p:nvGrpSpPr>
            <p:cNvPr id="2424" name="Google Shape;2424;p77"/>
            <p:cNvGrpSpPr/>
            <p:nvPr/>
          </p:nvGrpSpPr>
          <p:grpSpPr>
            <a:xfrm flipH="1">
              <a:off x="6853247" y="4815007"/>
              <a:ext cx="1525000" cy="174898"/>
              <a:chOff x="2061850" y="3646175"/>
              <a:chExt cx="3280275" cy="376125"/>
            </a:xfrm>
          </p:grpSpPr>
          <p:sp>
            <p:nvSpPr>
              <p:cNvPr id="2425" name="Google Shape;2425;p7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7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7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7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7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7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7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7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7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9" name="Google Shape;2439;p77"/>
            <p:cNvGrpSpPr/>
            <p:nvPr/>
          </p:nvGrpSpPr>
          <p:grpSpPr>
            <a:xfrm flipH="1">
              <a:off x="892097" y="135369"/>
              <a:ext cx="1525000" cy="174898"/>
              <a:chOff x="2061850" y="3646175"/>
              <a:chExt cx="3280275" cy="376125"/>
            </a:xfrm>
          </p:grpSpPr>
          <p:sp>
            <p:nvSpPr>
              <p:cNvPr id="2440" name="Google Shape;2440;p7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7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7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7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7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7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7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54" name="Google Shape;2454;p77"/>
          <p:cNvSpPr/>
          <p:nvPr/>
        </p:nvSpPr>
        <p:spPr>
          <a:xfrm flipH="1">
            <a:off x="538112" y="470977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5" name="Google Shape;2455;p77"/>
          <p:cNvGrpSpPr/>
          <p:nvPr/>
        </p:nvGrpSpPr>
        <p:grpSpPr>
          <a:xfrm>
            <a:off x="-1253488" y="-215950"/>
            <a:ext cx="11124250" cy="6144875"/>
            <a:chOff x="-1253488" y="-215950"/>
            <a:chExt cx="11124250" cy="6144875"/>
          </a:xfrm>
        </p:grpSpPr>
        <p:sp>
          <p:nvSpPr>
            <p:cNvPr id="2456" name="Google Shape;2456;p77"/>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7"/>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58"/>
        <p:cNvGrpSpPr/>
        <p:nvPr/>
      </p:nvGrpSpPr>
      <p:grpSpPr>
        <a:xfrm>
          <a:off x="0" y="0"/>
          <a:ext cx="0" cy="0"/>
          <a:chOff x="0" y="0"/>
          <a:chExt cx="0" cy="0"/>
        </a:xfrm>
      </p:grpSpPr>
      <p:grpSp>
        <p:nvGrpSpPr>
          <p:cNvPr id="2459" name="Google Shape;2459;p78"/>
          <p:cNvGrpSpPr/>
          <p:nvPr/>
        </p:nvGrpSpPr>
        <p:grpSpPr>
          <a:xfrm>
            <a:off x="-711963" y="-750925"/>
            <a:ext cx="10903200" cy="6854550"/>
            <a:chOff x="-711963" y="-750925"/>
            <a:chExt cx="10903200" cy="6854550"/>
          </a:xfrm>
        </p:grpSpPr>
        <p:sp>
          <p:nvSpPr>
            <p:cNvPr id="2460" name="Google Shape;2460;p78"/>
            <p:cNvSpPr/>
            <p:nvPr/>
          </p:nvSpPr>
          <p:spPr>
            <a:xfrm flipH="1">
              <a:off x="-7119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8"/>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2" name="Google Shape;2462;p78"/>
          <p:cNvGrpSpPr/>
          <p:nvPr/>
        </p:nvGrpSpPr>
        <p:grpSpPr>
          <a:xfrm>
            <a:off x="-351099" y="-109335"/>
            <a:ext cx="11351786" cy="5621340"/>
            <a:chOff x="-351099" y="-109335"/>
            <a:chExt cx="11351786" cy="5621340"/>
          </a:xfrm>
        </p:grpSpPr>
        <p:sp>
          <p:nvSpPr>
            <p:cNvPr id="2463" name="Google Shape;2463;p78"/>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8"/>
            <p:cNvSpPr/>
            <p:nvPr/>
          </p:nvSpPr>
          <p:spPr>
            <a:xfrm rot="10800000" flipH="1">
              <a:off x="8167959" y="43563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5" name="Google Shape;2465;p78"/>
          <p:cNvGrpSpPr/>
          <p:nvPr/>
        </p:nvGrpSpPr>
        <p:grpSpPr>
          <a:xfrm>
            <a:off x="361112" y="135379"/>
            <a:ext cx="8650975" cy="4427625"/>
            <a:chOff x="361112" y="135379"/>
            <a:chExt cx="8650975" cy="4427625"/>
          </a:xfrm>
        </p:grpSpPr>
        <p:sp>
          <p:nvSpPr>
            <p:cNvPr id="2466" name="Google Shape;2466;p78"/>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8"/>
            <p:cNvSpPr/>
            <p:nvPr/>
          </p:nvSpPr>
          <p:spPr>
            <a:xfrm flipH="1">
              <a:off x="8658087" y="42090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8" name="Google Shape;2468;p78"/>
          <p:cNvGrpSpPr/>
          <p:nvPr/>
        </p:nvGrpSpPr>
        <p:grpSpPr>
          <a:xfrm>
            <a:off x="143497" y="135369"/>
            <a:ext cx="8106850" cy="4854536"/>
            <a:chOff x="143497" y="135369"/>
            <a:chExt cx="8106850" cy="4854536"/>
          </a:xfrm>
        </p:grpSpPr>
        <p:grpSp>
          <p:nvGrpSpPr>
            <p:cNvPr id="2469" name="Google Shape;2469;p78"/>
            <p:cNvGrpSpPr/>
            <p:nvPr/>
          </p:nvGrpSpPr>
          <p:grpSpPr>
            <a:xfrm flipH="1">
              <a:off x="143497" y="4815007"/>
              <a:ext cx="1525000" cy="174898"/>
              <a:chOff x="2061850" y="3646175"/>
              <a:chExt cx="3280275" cy="376125"/>
            </a:xfrm>
          </p:grpSpPr>
          <p:sp>
            <p:nvSpPr>
              <p:cNvPr id="2470" name="Google Shape;2470;p7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4" name="Google Shape;2484;p78"/>
            <p:cNvGrpSpPr/>
            <p:nvPr/>
          </p:nvGrpSpPr>
          <p:grpSpPr>
            <a:xfrm flipH="1">
              <a:off x="6725347" y="135369"/>
              <a:ext cx="1525000" cy="174898"/>
              <a:chOff x="2061850" y="3646175"/>
              <a:chExt cx="3280275" cy="376125"/>
            </a:xfrm>
          </p:grpSpPr>
          <p:sp>
            <p:nvSpPr>
              <p:cNvPr id="2485" name="Google Shape;2485;p7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99" name="Google Shape;2499;p7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500"/>
        <p:cNvGrpSpPr/>
        <p:nvPr/>
      </p:nvGrpSpPr>
      <p:grpSpPr>
        <a:xfrm>
          <a:off x="0" y="0"/>
          <a:ext cx="0" cy="0"/>
          <a:chOff x="0" y="0"/>
          <a:chExt cx="0" cy="0"/>
        </a:xfrm>
      </p:grpSpPr>
      <p:sp>
        <p:nvSpPr>
          <p:cNvPr id="2501" name="Google Shape;2501;p79"/>
          <p:cNvSpPr/>
          <p:nvPr/>
        </p:nvSpPr>
        <p:spPr>
          <a:xfrm flipH="1">
            <a:off x="-856463" y="-63904"/>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9"/>
          <p:cNvSpPr/>
          <p:nvPr/>
        </p:nvSpPr>
        <p:spPr>
          <a:xfrm rot="10800000" flipH="1">
            <a:off x="1446587" y="181001"/>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3" name="Google Shape;2503;p79"/>
          <p:cNvGrpSpPr/>
          <p:nvPr/>
        </p:nvGrpSpPr>
        <p:grpSpPr>
          <a:xfrm>
            <a:off x="235565" y="180805"/>
            <a:ext cx="9314700" cy="4778844"/>
            <a:chOff x="235565" y="180805"/>
            <a:chExt cx="9314700" cy="4778844"/>
          </a:xfrm>
        </p:grpSpPr>
        <p:grpSp>
          <p:nvGrpSpPr>
            <p:cNvPr id="2504" name="Google Shape;2504;p79"/>
            <p:cNvGrpSpPr/>
            <p:nvPr/>
          </p:nvGrpSpPr>
          <p:grpSpPr>
            <a:xfrm rot="10800000" flipH="1">
              <a:off x="235565" y="4784751"/>
              <a:ext cx="1525000" cy="174898"/>
              <a:chOff x="2061850" y="3646175"/>
              <a:chExt cx="3280275" cy="376125"/>
            </a:xfrm>
          </p:grpSpPr>
          <p:sp>
            <p:nvSpPr>
              <p:cNvPr id="2505" name="Google Shape;2505;p7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9" name="Google Shape;2519;p79"/>
            <p:cNvGrpSpPr/>
            <p:nvPr/>
          </p:nvGrpSpPr>
          <p:grpSpPr>
            <a:xfrm rot="10800000" flipH="1">
              <a:off x="8025265" y="180805"/>
              <a:ext cx="1525000" cy="174898"/>
              <a:chOff x="2061850" y="3646175"/>
              <a:chExt cx="3280275" cy="376125"/>
            </a:xfrm>
          </p:grpSpPr>
          <p:sp>
            <p:nvSpPr>
              <p:cNvPr id="2520" name="Google Shape;2520;p7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34" name="Google Shape;2534;p79"/>
          <p:cNvSpPr/>
          <p:nvPr/>
        </p:nvSpPr>
        <p:spPr>
          <a:xfrm rot="10800000" flipH="1">
            <a:off x="-1023950" y="233910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9"/>
          <p:cNvSpPr txBox="1">
            <a:spLocks noGrp="1"/>
          </p:cNvSpPr>
          <p:nvPr>
            <p:ph type="title" hasCustomPrompt="1"/>
          </p:nvPr>
        </p:nvSpPr>
        <p:spPr>
          <a:xfrm>
            <a:off x="4073496" y="3465588"/>
            <a:ext cx="2505300" cy="722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36" name="Google Shape;2536;p79"/>
          <p:cNvSpPr txBox="1">
            <a:spLocks noGrp="1"/>
          </p:cNvSpPr>
          <p:nvPr>
            <p:ph type="subTitle" idx="1"/>
          </p:nvPr>
        </p:nvSpPr>
        <p:spPr>
          <a:xfrm>
            <a:off x="4073488" y="4072110"/>
            <a:ext cx="2505300" cy="3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537" name="Google Shape;2537;p79"/>
          <p:cNvSpPr txBox="1">
            <a:spLocks noGrp="1"/>
          </p:cNvSpPr>
          <p:nvPr>
            <p:ph type="title" idx="2" hasCustomPrompt="1"/>
          </p:nvPr>
        </p:nvSpPr>
        <p:spPr>
          <a:xfrm>
            <a:off x="1063050" y="900900"/>
            <a:ext cx="2501100" cy="722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38" name="Google Shape;2538;p79"/>
          <p:cNvSpPr txBox="1">
            <a:spLocks noGrp="1"/>
          </p:cNvSpPr>
          <p:nvPr>
            <p:ph type="subTitle" idx="3"/>
          </p:nvPr>
        </p:nvSpPr>
        <p:spPr>
          <a:xfrm>
            <a:off x="1063050" y="1507404"/>
            <a:ext cx="2501100" cy="38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2539" name="Google Shape;2539;p79"/>
          <p:cNvSpPr txBox="1">
            <a:spLocks noGrp="1"/>
          </p:cNvSpPr>
          <p:nvPr>
            <p:ph type="title" idx="4" hasCustomPrompt="1"/>
          </p:nvPr>
        </p:nvSpPr>
        <p:spPr>
          <a:xfrm>
            <a:off x="2307021" y="2175688"/>
            <a:ext cx="2505300" cy="7227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8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40" name="Google Shape;2540;p79"/>
          <p:cNvSpPr txBox="1">
            <a:spLocks noGrp="1"/>
          </p:cNvSpPr>
          <p:nvPr>
            <p:ph type="subTitle" idx="5"/>
          </p:nvPr>
        </p:nvSpPr>
        <p:spPr>
          <a:xfrm>
            <a:off x="2307013" y="2782210"/>
            <a:ext cx="2505300" cy="3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CUSTOM_4_1">
    <p:spTree>
      <p:nvGrpSpPr>
        <p:cNvPr id="1" name="Shape 2541"/>
        <p:cNvGrpSpPr/>
        <p:nvPr/>
      </p:nvGrpSpPr>
      <p:grpSpPr>
        <a:xfrm>
          <a:off x="0" y="0"/>
          <a:ext cx="0" cy="0"/>
          <a:chOff x="0" y="0"/>
          <a:chExt cx="0" cy="0"/>
        </a:xfrm>
      </p:grpSpPr>
      <p:grpSp>
        <p:nvGrpSpPr>
          <p:cNvPr id="2542" name="Google Shape;2542;p80"/>
          <p:cNvGrpSpPr/>
          <p:nvPr/>
        </p:nvGrpSpPr>
        <p:grpSpPr>
          <a:xfrm>
            <a:off x="-1890224" y="-310058"/>
            <a:ext cx="12794136" cy="5554815"/>
            <a:chOff x="-1890224" y="-310058"/>
            <a:chExt cx="12794136" cy="5554815"/>
          </a:xfrm>
        </p:grpSpPr>
        <p:sp>
          <p:nvSpPr>
            <p:cNvPr id="2543" name="Google Shape;2543;p80"/>
            <p:cNvSpPr/>
            <p:nvPr/>
          </p:nvSpPr>
          <p:spPr>
            <a:xfrm flipH="1">
              <a:off x="-1890224" y="482515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0"/>
            <p:cNvSpPr/>
            <p:nvPr/>
          </p:nvSpPr>
          <p:spPr>
            <a:xfrm rot="10800000" flipH="1">
              <a:off x="8071184" y="-310058"/>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5" name="Google Shape;2545;p80"/>
          <p:cNvSpPr txBox="1">
            <a:spLocks noGrp="1"/>
          </p:cNvSpPr>
          <p:nvPr>
            <p:ph type="title"/>
          </p:nvPr>
        </p:nvSpPr>
        <p:spPr>
          <a:xfrm>
            <a:off x="720000" y="2619950"/>
            <a:ext cx="2264100" cy="1045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46" name="Google Shape;2546;p80"/>
          <p:cNvSpPr txBox="1">
            <a:spLocks noGrp="1"/>
          </p:cNvSpPr>
          <p:nvPr>
            <p:ph type="subTitle" idx="1"/>
          </p:nvPr>
        </p:nvSpPr>
        <p:spPr>
          <a:xfrm>
            <a:off x="720000" y="3644900"/>
            <a:ext cx="2264100" cy="9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47" name="Google Shape;2547;p80"/>
          <p:cNvSpPr>
            <a:spLocks noGrp="1"/>
          </p:cNvSpPr>
          <p:nvPr>
            <p:ph type="pic" idx="2"/>
          </p:nvPr>
        </p:nvSpPr>
        <p:spPr>
          <a:xfrm>
            <a:off x="4987588" y="553892"/>
            <a:ext cx="3365100" cy="3365100"/>
          </a:xfrm>
          <a:prstGeom prst="ellipse">
            <a:avLst/>
          </a:prstGeom>
          <a:noFill/>
          <a:ln>
            <a:noFill/>
          </a:ln>
        </p:spPr>
      </p:sp>
      <p:sp>
        <p:nvSpPr>
          <p:cNvPr id="2548" name="Google Shape;2548;p80"/>
          <p:cNvSpPr>
            <a:spLocks noGrp="1"/>
          </p:cNvSpPr>
          <p:nvPr>
            <p:ph type="pic" idx="3"/>
          </p:nvPr>
        </p:nvSpPr>
        <p:spPr>
          <a:xfrm>
            <a:off x="3495295" y="2902825"/>
            <a:ext cx="1572900" cy="1572900"/>
          </a:xfrm>
          <a:prstGeom prst="ellipse">
            <a:avLst/>
          </a:prstGeom>
          <a:noFill/>
          <a:ln>
            <a:noFill/>
          </a:ln>
        </p:spPr>
      </p:sp>
      <p:sp>
        <p:nvSpPr>
          <p:cNvPr id="2549" name="Google Shape;2549;p80"/>
          <p:cNvSpPr>
            <a:spLocks noGrp="1"/>
          </p:cNvSpPr>
          <p:nvPr>
            <p:ph type="pic" idx="4"/>
          </p:nvPr>
        </p:nvSpPr>
        <p:spPr>
          <a:xfrm>
            <a:off x="2637938" y="553892"/>
            <a:ext cx="2080200" cy="2080200"/>
          </a:xfrm>
          <a:prstGeom prst="ellipse">
            <a:avLst/>
          </a:prstGeom>
          <a:noFill/>
          <a:ln>
            <a:noFill/>
          </a:ln>
        </p:spPr>
      </p:sp>
      <p:sp>
        <p:nvSpPr>
          <p:cNvPr id="2550" name="Google Shape;2550;p80"/>
          <p:cNvSpPr>
            <a:spLocks noGrp="1"/>
          </p:cNvSpPr>
          <p:nvPr>
            <p:ph type="pic" idx="5"/>
          </p:nvPr>
        </p:nvSpPr>
        <p:spPr>
          <a:xfrm>
            <a:off x="796188" y="553892"/>
            <a:ext cx="1572300" cy="1572300"/>
          </a:xfrm>
          <a:prstGeom prst="ellipse">
            <a:avLst/>
          </a:prstGeom>
          <a:noFill/>
          <a:ln>
            <a:noFill/>
          </a:ln>
        </p:spPr>
      </p:sp>
      <p:grpSp>
        <p:nvGrpSpPr>
          <p:cNvPr id="2551" name="Google Shape;2551;p80"/>
          <p:cNvGrpSpPr/>
          <p:nvPr/>
        </p:nvGrpSpPr>
        <p:grpSpPr>
          <a:xfrm flipH="1">
            <a:off x="892097" y="135369"/>
            <a:ext cx="1525000" cy="174898"/>
            <a:chOff x="2061850" y="3646175"/>
            <a:chExt cx="3280275" cy="376125"/>
          </a:xfrm>
        </p:grpSpPr>
        <p:sp>
          <p:nvSpPr>
            <p:cNvPr id="2552" name="Google Shape;2552;p8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6" name="Google Shape;2566;p80"/>
          <p:cNvGrpSpPr/>
          <p:nvPr/>
        </p:nvGrpSpPr>
        <p:grpSpPr>
          <a:xfrm>
            <a:off x="-1253488" y="-215950"/>
            <a:ext cx="11124250" cy="6144875"/>
            <a:chOff x="-1253488" y="-215950"/>
            <a:chExt cx="11124250" cy="6144875"/>
          </a:xfrm>
        </p:grpSpPr>
        <p:sp>
          <p:nvSpPr>
            <p:cNvPr id="2567" name="Google Shape;2567;p80"/>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0"/>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9" name="Google Shape;2569;p80"/>
          <p:cNvGrpSpPr/>
          <p:nvPr/>
        </p:nvGrpSpPr>
        <p:grpSpPr>
          <a:xfrm>
            <a:off x="247687" y="704616"/>
            <a:ext cx="8770525" cy="4328048"/>
            <a:chOff x="247687" y="704616"/>
            <a:chExt cx="8770525" cy="4328048"/>
          </a:xfrm>
        </p:grpSpPr>
        <p:sp>
          <p:nvSpPr>
            <p:cNvPr id="2570" name="Google Shape;2570;p80"/>
            <p:cNvSpPr/>
            <p:nvPr/>
          </p:nvSpPr>
          <p:spPr>
            <a:xfrm flipH="1">
              <a:off x="247687" y="467866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0"/>
            <p:cNvSpPr/>
            <p:nvPr/>
          </p:nvSpPr>
          <p:spPr>
            <a:xfrm flipH="1">
              <a:off x="8664212" y="704616"/>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1">
  <p:cSld name="CUSTOM_4_1_1">
    <p:spTree>
      <p:nvGrpSpPr>
        <p:cNvPr id="1" name="Shape 2572"/>
        <p:cNvGrpSpPr/>
        <p:nvPr/>
      </p:nvGrpSpPr>
      <p:grpSpPr>
        <a:xfrm>
          <a:off x="0" y="0"/>
          <a:ext cx="0" cy="0"/>
          <a:chOff x="0" y="0"/>
          <a:chExt cx="0" cy="0"/>
        </a:xfrm>
      </p:grpSpPr>
      <p:grpSp>
        <p:nvGrpSpPr>
          <p:cNvPr id="2573" name="Google Shape;2573;p81"/>
          <p:cNvGrpSpPr/>
          <p:nvPr/>
        </p:nvGrpSpPr>
        <p:grpSpPr>
          <a:xfrm>
            <a:off x="-711963" y="-550325"/>
            <a:ext cx="10903200" cy="6479250"/>
            <a:chOff x="-711963" y="-550325"/>
            <a:chExt cx="10903200" cy="6479250"/>
          </a:xfrm>
        </p:grpSpPr>
        <p:sp>
          <p:nvSpPr>
            <p:cNvPr id="2574" name="Google Shape;2574;p81"/>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1"/>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6" name="Google Shape;2576;p81"/>
          <p:cNvGrpSpPr/>
          <p:nvPr/>
        </p:nvGrpSpPr>
        <p:grpSpPr>
          <a:xfrm>
            <a:off x="-351099" y="-109335"/>
            <a:ext cx="11351786" cy="5586140"/>
            <a:chOff x="-351099" y="-109335"/>
            <a:chExt cx="11351786" cy="5586140"/>
          </a:xfrm>
        </p:grpSpPr>
        <p:sp>
          <p:nvSpPr>
            <p:cNvPr id="2577" name="Google Shape;2577;p81"/>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1"/>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9" name="Google Shape;2579;p81"/>
          <p:cNvSpPr txBox="1">
            <a:spLocks noGrp="1"/>
          </p:cNvSpPr>
          <p:nvPr>
            <p:ph type="title"/>
          </p:nvPr>
        </p:nvSpPr>
        <p:spPr>
          <a:xfrm>
            <a:off x="1004088" y="1076238"/>
            <a:ext cx="3123900" cy="196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80" name="Google Shape;2580;p81"/>
          <p:cNvSpPr txBox="1">
            <a:spLocks noGrp="1"/>
          </p:cNvSpPr>
          <p:nvPr>
            <p:ph type="subTitle" idx="1"/>
          </p:nvPr>
        </p:nvSpPr>
        <p:spPr>
          <a:xfrm>
            <a:off x="1004088" y="3023563"/>
            <a:ext cx="3123900" cy="96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81" name="Google Shape;2581;p81"/>
          <p:cNvSpPr>
            <a:spLocks noGrp="1"/>
          </p:cNvSpPr>
          <p:nvPr>
            <p:ph type="pic" idx="2"/>
          </p:nvPr>
        </p:nvSpPr>
        <p:spPr>
          <a:xfrm>
            <a:off x="4774813" y="889200"/>
            <a:ext cx="3365100" cy="3365100"/>
          </a:xfrm>
          <a:prstGeom prst="ellipse">
            <a:avLst/>
          </a:prstGeom>
          <a:noFill/>
          <a:ln>
            <a:noFill/>
          </a:ln>
        </p:spPr>
      </p:sp>
      <p:grpSp>
        <p:nvGrpSpPr>
          <p:cNvPr id="2582" name="Google Shape;2582;p81"/>
          <p:cNvGrpSpPr/>
          <p:nvPr/>
        </p:nvGrpSpPr>
        <p:grpSpPr>
          <a:xfrm>
            <a:off x="143497" y="135369"/>
            <a:ext cx="8106850" cy="4854536"/>
            <a:chOff x="143497" y="135369"/>
            <a:chExt cx="8106850" cy="4854536"/>
          </a:xfrm>
        </p:grpSpPr>
        <p:grpSp>
          <p:nvGrpSpPr>
            <p:cNvPr id="2583" name="Google Shape;2583;p81"/>
            <p:cNvGrpSpPr/>
            <p:nvPr/>
          </p:nvGrpSpPr>
          <p:grpSpPr>
            <a:xfrm flipH="1">
              <a:off x="143497" y="4815007"/>
              <a:ext cx="1525000" cy="174898"/>
              <a:chOff x="2061850" y="3646175"/>
              <a:chExt cx="3280275" cy="376125"/>
            </a:xfrm>
          </p:grpSpPr>
          <p:sp>
            <p:nvSpPr>
              <p:cNvPr id="2584" name="Google Shape;2584;p8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8" name="Google Shape;2598;p81"/>
            <p:cNvGrpSpPr/>
            <p:nvPr/>
          </p:nvGrpSpPr>
          <p:grpSpPr>
            <a:xfrm flipH="1">
              <a:off x="6725347" y="135369"/>
              <a:ext cx="1525000" cy="174898"/>
              <a:chOff x="2061850" y="3646175"/>
              <a:chExt cx="3280275" cy="376125"/>
            </a:xfrm>
          </p:grpSpPr>
          <p:sp>
            <p:nvSpPr>
              <p:cNvPr id="2599" name="Google Shape;2599;p8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3" name="Google Shape;2613;p81"/>
          <p:cNvGrpSpPr/>
          <p:nvPr/>
        </p:nvGrpSpPr>
        <p:grpSpPr>
          <a:xfrm>
            <a:off x="361112" y="135379"/>
            <a:ext cx="8650975" cy="4392425"/>
            <a:chOff x="361112" y="135379"/>
            <a:chExt cx="8650975" cy="4392425"/>
          </a:xfrm>
        </p:grpSpPr>
        <p:sp>
          <p:nvSpPr>
            <p:cNvPr id="2614" name="Google Shape;2614;p81"/>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1"/>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2616"/>
        <p:cNvGrpSpPr/>
        <p:nvPr/>
      </p:nvGrpSpPr>
      <p:grpSpPr>
        <a:xfrm>
          <a:off x="0" y="0"/>
          <a:ext cx="0" cy="0"/>
          <a:chOff x="0" y="0"/>
          <a:chExt cx="0" cy="0"/>
        </a:xfrm>
      </p:grpSpPr>
      <p:grpSp>
        <p:nvGrpSpPr>
          <p:cNvPr id="2617" name="Google Shape;2617;p82"/>
          <p:cNvGrpSpPr/>
          <p:nvPr/>
        </p:nvGrpSpPr>
        <p:grpSpPr>
          <a:xfrm>
            <a:off x="-886663" y="-750925"/>
            <a:ext cx="11077900" cy="6854550"/>
            <a:chOff x="-886663" y="-750925"/>
            <a:chExt cx="11077900" cy="6854550"/>
          </a:xfrm>
        </p:grpSpPr>
        <p:sp>
          <p:nvSpPr>
            <p:cNvPr id="2618" name="Google Shape;2618;p82"/>
            <p:cNvSpPr/>
            <p:nvPr/>
          </p:nvSpPr>
          <p:spPr>
            <a:xfrm flipH="1">
              <a:off x="-8866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2"/>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0" name="Google Shape;2620;p82"/>
          <p:cNvGrpSpPr/>
          <p:nvPr/>
        </p:nvGrpSpPr>
        <p:grpSpPr>
          <a:xfrm>
            <a:off x="-351099" y="-109335"/>
            <a:ext cx="11351786" cy="5621340"/>
            <a:chOff x="-351099" y="-109335"/>
            <a:chExt cx="11351786" cy="5621340"/>
          </a:xfrm>
        </p:grpSpPr>
        <p:sp>
          <p:nvSpPr>
            <p:cNvPr id="2621" name="Google Shape;2621;p82"/>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2"/>
            <p:cNvSpPr/>
            <p:nvPr/>
          </p:nvSpPr>
          <p:spPr>
            <a:xfrm rot="10800000" flipH="1">
              <a:off x="8167959" y="43563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3" name="Google Shape;2623;p82"/>
          <p:cNvGrpSpPr/>
          <p:nvPr/>
        </p:nvGrpSpPr>
        <p:grpSpPr>
          <a:xfrm>
            <a:off x="361112" y="135379"/>
            <a:ext cx="8650975" cy="4427625"/>
            <a:chOff x="361112" y="135379"/>
            <a:chExt cx="8650975" cy="4427625"/>
          </a:xfrm>
        </p:grpSpPr>
        <p:sp>
          <p:nvSpPr>
            <p:cNvPr id="2624" name="Google Shape;2624;p82"/>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2"/>
            <p:cNvSpPr/>
            <p:nvPr/>
          </p:nvSpPr>
          <p:spPr>
            <a:xfrm flipH="1">
              <a:off x="8658087" y="42090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6" name="Google Shape;2626;p82"/>
          <p:cNvGrpSpPr/>
          <p:nvPr/>
        </p:nvGrpSpPr>
        <p:grpSpPr>
          <a:xfrm>
            <a:off x="143497" y="135369"/>
            <a:ext cx="8106850" cy="4854536"/>
            <a:chOff x="143497" y="135369"/>
            <a:chExt cx="8106850" cy="4854536"/>
          </a:xfrm>
        </p:grpSpPr>
        <p:grpSp>
          <p:nvGrpSpPr>
            <p:cNvPr id="2627" name="Google Shape;2627;p82"/>
            <p:cNvGrpSpPr/>
            <p:nvPr/>
          </p:nvGrpSpPr>
          <p:grpSpPr>
            <a:xfrm flipH="1">
              <a:off x="143497" y="4815007"/>
              <a:ext cx="1525000" cy="174898"/>
              <a:chOff x="2061850" y="3646175"/>
              <a:chExt cx="3280275" cy="376125"/>
            </a:xfrm>
          </p:grpSpPr>
          <p:sp>
            <p:nvSpPr>
              <p:cNvPr id="2628" name="Google Shape;2628;p8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82"/>
            <p:cNvGrpSpPr/>
            <p:nvPr/>
          </p:nvGrpSpPr>
          <p:grpSpPr>
            <a:xfrm flipH="1">
              <a:off x="6725347" y="135369"/>
              <a:ext cx="1525000" cy="174898"/>
              <a:chOff x="2061850" y="3646175"/>
              <a:chExt cx="3280275" cy="376125"/>
            </a:xfrm>
          </p:grpSpPr>
          <p:sp>
            <p:nvSpPr>
              <p:cNvPr id="2643" name="Google Shape;2643;p8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57" name="Google Shape;2657;p8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58" name="Google Shape;2658;p82"/>
          <p:cNvSpPr txBox="1">
            <a:spLocks noGrp="1"/>
          </p:cNvSpPr>
          <p:nvPr>
            <p:ph type="subTitle" idx="1"/>
          </p:nvPr>
        </p:nvSpPr>
        <p:spPr>
          <a:xfrm>
            <a:off x="720000" y="1154575"/>
            <a:ext cx="7704000" cy="41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3">
  <p:cSld name="CUSTOM_4_1_1_1_1">
    <p:spTree>
      <p:nvGrpSpPr>
        <p:cNvPr id="1" name="Shape 2659"/>
        <p:cNvGrpSpPr/>
        <p:nvPr/>
      </p:nvGrpSpPr>
      <p:grpSpPr>
        <a:xfrm>
          <a:off x="0" y="0"/>
          <a:ext cx="0" cy="0"/>
          <a:chOff x="0" y="0"/>
          <a:chExt cx="0" cy="0"/>
        </a:xfrm>
      </p:grpSpPr>
      <p:sp>
        <p:nvSpPr>
          <p:cNvPr id="2660" name="Google Shape;2660;p83"/>
          <p:cNvSpPr txBox="1">
            <a:spLocks noGrp="1"/>
          </p:cNvSpPr>
          <p:nvPr>
            <p:ph type="subTitle" idx="1"/>
          </p:nvPr>
        </p:nvSpPr>
        <p:spPr>
          <a:xfrm>
            <a:off x="720000" y="1550850"/>
            <a:ext cx="37668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2661" name="Google Shape;2661;p8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2" name="Google Shape;2662;p83"/>
          <p:cNvSpPr/>
          <p:nvPr/>
        </p:nvSpPr>
        <p:spPr>
          <a:xfrm flipH="1">
            <a:off x="-1525174"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3"/>
          <p:cNvSpPr/>
          <p:nvPr/>
        </p:nvSpPr>
        <p:spPr>
          <a:xfrm flipH="1">
            <a:off x="461912" y="44238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3"/>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5" name="Google Shape;2665;p83"/>
          <p:cNvGrpSpPr/>
          <p:nvPr/>
        </p:nvGrpSpPr>
        <p:grpSpPr>
          <a:xfrm flipH="1">
            <a:off x="892097" y="135369"/>
            <a:ext cx="1525000" cy="174898"/>
            <a:chOff x="2061850" y="3646175"/>
            <a:chExt cx="3280275" cy="376125"/>
          </a:xfrm>
        </p:grpSpPr>
        <p:sp>
          <p:nvSpPr>
            <p:cNvPr id="2666" name="Google Shape;2666;p8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0" name="Google Shape;2680;p83"/>
          <p:cNvSpPr txBox="1">
            <a:spLocks noGrp="1"/>
          </p:cNvSpPr>
          <p:nvPr>
            <p:ph type="subTitle" idx="2"/>
          </p:nvPr>
        </p:nvSpPr>
        <p:spPr>
          <a:xfrm>
            <a:off x="4657200" y="1550850"/>
            <a:ext cx="37668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200"/>
              <a:buChar char="●"/>
              <a:defRPr u="sng"/>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cSld name="CUSTOM_8">
    <p:spTree>
      <p:nvGrpSpPr>
        <p:cNvPr id="1" name="Shape 2681"/>
        <p:cNvGrpSpPr/>
        <p:nvPr/>
      </p:nvGrpSpPr>
      <p:grpSpPr>
        <a:xfrm>
          <a:off x="0" y="0"/>
          <a:ext cx="0" cy="0"/>
          <a:chOff x="0" y="0"/>
          <a:chExt cx="0" cy="0"/>
        </a:xfrm>
      </p:grpSpPr>
      <p:grpSp>
        <p:nvGrpSpPr>
          <p:cNvPr id="2682" name="Google Shape;2682;p84"/>
          <p:cNvGrpSpPr/>
          <p:nvPr/>
        </p:nvGrpSpPr>
        <p:grpSpPr>
          <a:xfrm>
            <a:off x="-1253488" y="-215950"/>
            <a:ext cx="11124250" cy="6144875"/>
            <a:chOff x="-1253488" y="-215950"/>
            <a:chExt cx="11124250" cy="6144875"/>
          </a:xfrm>
        </p:grpSpPr>
        <p:sp>
          <p:nvSpPr>
            <p:cNvPr id="2683" name="Google Shape;2683;p84"/>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4"/>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5" name="Google Shape;2685;p84"/>
          <p:cNvSpPr/>
          <p:nvPr/>
        </p:nvSpPr>
        <p:spPr>
          <a:xfrm flipH="1">
            <a:off x="-1525174"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6" name="Google Shape;2686;p84"/>
          <p:cNvGrpSpPr/>
          <p:nvPr/>
        </p:nvGrpSpPr>
        <p:grpSpPr>
          <a:xfrm>
            <a:off x="892097" y="135369"/>
            <a:ext cx="7486150" cy="4854536"/>
            <a:chOff x="892097" y="135369"/>
            <a:chExt cx="7486150" cy="4854536"/>
          </a:xfrm>
        </p:grpSpPr>
        <p:grpSp>
          <p:nvGrpSpPr>
            <p:cNvPr id="2687" name="Google Shape;2687;p84"/>
            <p:cNvGrpSpPr/>
            <p:nvPr/>
          </p:nvGrpSpPr>
          <p:grpSpPr>
            <a:xfrm flipH="1">
              <a:off x="6853247" y="4815007"/>
              <a:ext cx="1525000" cy="174898"/>
              <a:chOff x="2061850" y="3646175"/>
              <a:chExt cx="3280275" cy="376125"/>
            </a:xfrm>
          </p:grpSpPr>
          <p:sp>
            <p:nvSpPr>
              <p:cNvPr id="2688" name="Google Shape;2688;p8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84"/>
            <p:cNvGrpSpPr/>
            <p:nvPr/>
          </p:nvGrpSpPr>
          <p:grpSpPr>
            <a:xfrm flipH="1">
              <a:off x="892097" y="135369"/>
              <a:ext cx="1525000" cy="174898"/>
              <a:chOff x="2061850" y="3646175"/>
              <a:chExt cx="3280275" cy="376125"/>
            </a:xfrm>
          </p:grpSpPr>
          <p:sp>
            <p:nvSpPr>
              <p:cNvPr id="2703" name="Google Shape;2703;p8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8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8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8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17" name="Google Shape;2717;p8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8" name="Google Shape;2718;p84"/>
          <p:cNvSpPr txBox="1">
            <a:spLocks noGrp="1"/>
          </p:cNvSpPr>
          <p:nvPr>
            <p:ph type="subTitle" idx="1"/>
          </p:nvPr>
        </p:nvSpPr>
        <p:spPr>
          <a:xfrm>
            <a:off x="715100" y="1079275"/>
            <a:ext cx="7704000" cy="97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2719" name="Google Shape;2719;p84"/>
          <p:cNvSpPr txBox="1">
            <a:spLocks noGrp="1"/>
          </p:cNvSpPr>
          <p:nvPr>
            <p:ph type="subTitle" idx="2"/>
          </p:nvPr>
        </p:nvSpPr>
        <p:spPr>
          <a:xfrm>
            <a:off x="715100" y="2120180"/>
            <a:ext cx="7704000" cy="118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2720" name="Google Shape;2720;p84"/>
          <p:cNvSpPr txBox="1">
            <a:spLocks noGrp="1"/>
          </p:cNvSpPr>
          <p:nvPr>
            <p:ph type="subTitle" idx="3"/>
          </p:nvPr>
        </p:nvSpPr>
        <p:spPr>
          <a:xfrm>
            <a:off x="715100" y="3364485"/>
            <a:ext cx="7704000" cy="97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21" name="Google Shape;2721;p84"/>
          <p:cNvSpPr/>
          <p:nvPr/>
        </p:nvSpPr>
        <p:spPr>
          <a:xfrm flipH="1">
            <a:off x="461912" y="44238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2722"/>
        <p:cNvGrpSpPr/>
        <p:nvPr/>
      </p:nvGrpSpPr>
      <p:grpSpPr>
        <a:xfrm>
          <a:off x="0" y="0"/>
          <a:ext cx="0" cy="0"/>
          <a:chOff x="0" y="0"/>
          <a:chExt cx="0" cy="0"/>
        </a:xfrm>
      </p:grpSpPr>
      <p:grpSp>
        <p:nvGrpSpPr>
          <p:cNvPr id="2723" name="Google Shape;2723;p85"/>
          <p:cNvGrpSpPr/>
          <p:nvPr/>
        </p:nvGrpSpPr>
        <p:grpSpPr>
          <a:xfrm>
            <a:off x="-351099" y="-109335"/>
            <a:ext cx="11351786" cy="5586140"/>
            <a:chOff x="-351099" y="-109335"/>
            <a:chExt cx="11351786" cy="5586140"/>
          </a:xfrm>
        </p:grpSpPr>
        <p:sp>
          <p:nvSpPr>
            <p:cNvPr id="2724" name="Google Shape;2724;p85"/>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5"/>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6" name="Google Shape;2726;p8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27" name="Google Shape;2727;p85"/>
          <p:cNvSpPr txBox="1">
            <a:spLocks noGrp="1"/>
          </p:cNvSpPr>
          <p:nvPr>
            <p:ph type="subTitle" idx="1"/>
          </p:nvPr>
        </p:nvSpPr>
        <p:spPr>
          <a:xfrm>
            <a:off x="863975" y="2732225"/>
            <a:ext cx="23190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rgbClr val="191919"/>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28" name="Google Shape;2728;p85"/>
          <p:cNvSpPr txBox="1">
            <a:spLocks noGrp="1"/>
          </p:cNvSpPr>
          <p:nvPr>
            <p:ph type="subTitle" idx="2"/>
          </p:nvPr>
        </p:nvSpPr>
        <p:spPr>
          <a:xfrm>
            <a:off x="3410697" y="2732225"/>
            <a:ext cx="23226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solidFill>
                  <a:srgbClr val="191919"/>
                </a:solidFill>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29" name="Google Shape;2729;p85"/>
          <p:cNvSpPr txBox="1">
            <a:spLocks noGrp="1"/>
          </p:cNvSpPr>
          <p:nvPr>
            <p:ph type="subTitle" idx="3"/>
          </p:nvPr>
        </p:nvSpPr>
        <p:spPr>
          <a:xfrm>
            <a:off x="5957425" y="2732225"/>
            <a:ext cx="2322600" cy="131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30" name="Google Shape;2730;p85"/>
          <p:cNvSpPr txBox="1">
            <a:spLocks noGrp="1"/>
          </p:cNvSpPr>
          <p:nvPr>
            <p:ph type="subTitle" idx="4"/>
          </p:nvPr>
        </p:nvSpPr>
        <p:spPr>
          <a:xfrm>
            <a:off x="863975"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1" name="Google Shape;2731;p85"/>
          <p:cNvSpPr txBox="1">
            <a:spLocks noGrp="1"/>
          </p:cNvSpPr>
          <p:nvPr>
            <p:ph type="subTitle" idx="5"/>
          </p:nvPr>
        </p:nvSpPr>
        <p:spPr>
          <a:xfrm>
            <a:off x="3410697"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2" name="Google Shape;2732;p85"/>
          <p:cNvSpPr txBox="1">
            <a:spLocks noGrp="1"/>
          </p:cNvSpPr>
          <p:nvPr>
            <p:ph type="subTitle" idx="6"/>
          </p:nvPr>
        </p:nvSpPr>
        <p:spPr>
          <a:xfrm>
            <a:off x="5957425" y="2340075"/>
            <a:ext cx="2322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733" name="Google Shape;2733;p85"/>
          <p:cNvGrpSpPr/>
          <p:nvPr/>
        </p:nvGrpSpPr>
        <p:grpSpPr>
          <a:xfrm>
            <a:off x="-711963" y="-550325"/>
            <a:ext cx="10903200" cy="6479250"/>
            <a:chOff x="-711963" y="-550325"/>
            <a:chExt cx="10903200" cy="6479250"/>
          </a:xfrm>
        </p:grpSpPr>
        <p:sp>
          <p:nvSpPr>
            <p:cNvPr id="2734" name="Google Shape;2734;p85"/>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85"/>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6" name="Google Shape;2736;p85"/>
          <p:cNvGrpSpPr/>
          <p:nvPr/>
        </p:nvGrpSpPr>
        <p:grpSpPr>
          <a:xfrm>
            <a:off x="143497" y="135369"/>
            <a:ext cx="8106850" cy="4854536"/>
            <a:chOff x="143497" y="135369"/>
            <a:chExt cx="8106850" cy="4854536"/>
          </a:xfrm>
        </p:grpSpPr>
        <p:grpSp>
          <p:nvGrpSpPr>
            <p:cNvPr id="2737" name="Google Shape;2737;p85"/>
            <p:cNvGrpSpPr/>
            <p:nvPr/>
          </p:nvGrpSpPr>
          <p:grpSpPr>
            <a:xfrm flipH="1">
              <a:off x="143497" y="4815007"/>
              <a:ext cx="1525000" cy="174898"/>
              <a:chOff x="2061850" y="3646175"/>
              <a:chExt cx="3280275" cy="376125"/>
            </a:xfrm>
          </p:grpSpPr>
          <p:sp>
            <p:nvSpPr>
              <p:cNvPr id="2738" name="Google Shape;2738;p8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8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8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8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8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8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8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8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8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8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8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8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8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8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2" name="Google Shape;2752;p85"/>
            <p:cNvGrpSpPr/>
            <p:nvPr/>
          </p:nvGrpSpPr>
          <p:grpSpPr>
            <a:xfrm flipH="1">
              <a:off x="6725347" y="135369"/>
              <a:ext cx="1525000" cy="174898"/>
              <a:chOff x="2061850" y="3646175"/>
              <a:chExt cx="3280275" cy="376125"/>
            </a:xfrm>
          </p:grpSpPr>
          <p:sp>
            <p:nvSpPr>
              <p:cNvPr id="2753" name="Google Shape;2753;p8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8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8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8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8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8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8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8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8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8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8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8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8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8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7" name="Google Shape;2767;p85"/>
          <p:cNvGrpSpPr/>
          <p:nvPr/>
        </p:nvGrpSpPr>
        <p:grpSpPr>
          <a:xfrm>
            <a:off x="361112" y="135379"/>
            <a:ext cx="8650975" cy="4392425"/>
            <a:chOff x="361112" y="135379"/>
            <a:chExt cx="8650975" cy="4392425"/>
          </a:xfrm>
        </p:grpSpPr>
        <p:sp>
          <p:nvSpPr>
            <p:cNvPr id="2768" name="Google Shape;2768;p85"/>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85"/>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2770"/>
        <p:cNvGrpSpPr/>
        <p:nvPr/>
      </p:nvGrpSpPr>
      <p:grpSpPr>
        <a:xfrm>
          <a:off x="0" y="0"/>
          <a:ext cx="0" cy="0"/>
          <a:chOff x="0" y="0"/>
          <a:chExt cx="0" cy="0"/>
        </a:xfrm>
      </p:grpSpPr>
      <p:grpSp>
        <p:nvGrpSpPr>
          <p:cNvPr id="2771" name="Google Shape;2771;p86"/>
          <p:cNvGrpSpPr/>
          <p:nvPr/>
        </p:nvGrpSpPr>
        <p:grpSpPr>
          <a:xfrm>
            <a:off x="-1253488" y="-215950"/>
            <a:ext cx="11124250" cy="6144875"/>
            <a:chOff x="-1253488" y="-215950"/>
            <a:chExt cx="11124250" cy="6144875"/>
          </a:xfrm>
        </p:grpSpPr>
        <p:sp>
          <p:nvSpPr>
            <p:cNvPr id="2772" name="Google Shape;2772;p86"/>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86"/>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4" name="Google Shape;2774;p8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75" name="Google Shape;2775;p86"/>
          <p:cNvSpPr txBox="1">
            <a:spLocks noGrp="1"/>
          </p:cNvSpPr>
          <p:nvPr>
            <p:ph type="subTitle" idx="1"/>
          </p:nvPr>
        </p:nvSpPr>
        <p:spPr>
          <a:xfrm>
            <a:off x="1359300" y="1361700"/>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76" name="Google Shape;2776;p86"/>
          <p:cNvSpPr txBox="1">
            <a:spLocks noGrp="1"/>
          </p:cNvSpPr>
          <p:nvPr>
            <p:ph type="subTitle" idx="2"/>
          </p:nvPr>
        </p:nvSpPr>
        <p:spPr>
          <a:xfrm>
            <a:off x="1359300" y="1756175"/>
            <a:ext cx="29472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77" name="Google Shape;2777;p86"/>
          <p:cNvSpPr txBox="1">
            <a:spLocks noGrp="1"/>
          </p:cNvSpPr>
          <p:nvPr>
            <p:ph type="subTitle" idx="3"/>
          </p:nvPr>
        </p:nvSpPr>
        <p:spPr>
          <a:xfrm>
            <a:off x="5181237" y="1756167"/>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78" name="Google Shape;2778;p86"/>
          <p:cNvSpPr txBox="1">
            <a:spLocks noGrp="1"/>
          </p:cNvSpPr>
          <p:nvPr>
            <p:ph type="subTitle" idx="4"/>
          </p:nvPr>
        </p:nvSpPr>
        <p:spPr>
          <a:xfrm>
            <a:off x="1359301" y="3275900"/>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79" name="Google Shape;2779;p86"/>
          <p:cNvSpPr txBox="1">
            <a:spLocks noGrp="1"/>
          </p:cNvSpPr>
          <p:nvPr>
            <p:ph type="subTitle" idx="5"/>
          </p:nvPr>
        </p:nvSpPr>
        <p:spPr>
          <a:xfrm>
            <a:off x="5181239" y="3275900"/>
            <a:ext cx="2946300" cy="914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780" name="Google Shape;2780;p86"/>
          <p:cNvSpPr txBox="1">
            <a:spLocks noGrp="1"/>
          </p:cNvSpPr>
          <p:nvPr>
            <p:ph type="subTitle" idx="6"/>
          </p:nvPr>
        </p:nvSpPr>
        <p:spPr>
          <a:xfrm>
            <a:off x="1359300" y="2881433"/>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81" name="Google Shape;2781;p86"/>
          <p:cNvSpPr txBox="1">
            <a:spLocks noGrp="1"/>
          </p:cNvSpPr>
          <p:nvPr>
            <p:ph type="subTitle" idx="7"/>
          </p:nvPr>
        </p:nvSpPr>
        <p:spPr>
          <a:xfrm>
            <a:off x="5181237" y="1361700"/>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82" name="Google Shape;2782;p86"/>
          <p:cNvSpPr txBox="1">
            <a:spLocks noGrp="1"/>
          </p:cNvSpPr>
          <p:nvPr>
            <p:ph type="subTitle" idx="8"/>
          </p:nvPr>
        </p:nvSpPr>
        <p:spPr>
          <a:xfrm>
            <a:off x="5181237" y="2881433"/>
            <a:ext cx="2946300" cy="4389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2783" name="Google Shape;2783;p86"/>
          <p:cNvGrpSpPr/>
          <p:nvPr/>
        </p:nvGrpSpPr>
        <p:grpSpPr>
          <a:xfrm>
            <a:off x="892097" y="135369"/>
            <a:ext cx="7486150" cy="4854536"/>
            <a:chOff x="892097" y="135369"/>
            <a:chExt cx="7486150" cy="4854536"/>
          </a:xfrm>
        </p:grpSpPr>
        <p:grpSp>
          <p:nvGrpSpPr>
            <p:cNvPr id="2784" name="Google Shape;2784;p86"/>
            <p:cNvGrpSpPr/>
            <p:nvPr/>
          </p:nvGrpSpPr>
          <p:grpSpPr>
            <a:xfrm flipH="1">
              <a:off x="6853247" y="4815007"/>
              <a:ext cx="1525000" cy="174898"/>
              <a:chOff x="2061850" y="3646175"/>
              <a:chExt cx="3280275" cy="376125"/>
            </a:xfrm>
          </p:grpSpPr>
          <p:sp>
            <p:nvSpPr>
              <p:cNvPr id="2785" name="Google Shape;2785;p8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8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8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8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8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8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8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8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8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8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8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8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8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8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9" name="Google Shape;2799;p86"/>
            <p:cNvGrpSpPr/>
            <p:nvPr/>
          </p:nvGrpSpPr>
          <p:grpSpPr>
            <a:xfrm flipH="1">
              <a:off x="892097" y="135369"/>
              <a:ext cx="1525000" cy="174898"/>
              <a:chOff x="2061850" y="3646175"/>
              <a:chExt cx="3280275" cy="376125"/>
            </a:xfrm>
          </p:grpSpPr>
          <p:sp>
            <p:nvSpPr>
              <p:cNvPr id="2800" name="Google Shape;2800;p8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8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8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8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8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8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8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8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8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8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8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8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8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8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14" name="Google Shape;2814;p86"/>
          <p:cNvSpPr/>
          <p:nvPr/>
        </p:nvSpPr>
        <p:spPr>
          <a:xfrm flipH="1">
            <a:off x="-1525174" y="441897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86"/>
          <p:cNvSpPr/>
          <p:nvPr/>
        </p:nvSpPr>
        <p:spPr>
          <a:xfrm flipH="1">
            <a:off x="538112" y="466851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816"/>
        <p:cNvGrpSpPr/>
        <p:nvPr/>
      </p:nvGrpSpPr>
      <p:grpSpPr>
        <a:xfrm>
          <a:off x="0" y="0"/>
          <a:ext cx="0" cy="0"/>
          <a:chOff x="0" y="0"/>
          <a:chExt cx="0" cy="0"/>
        </a:xfrm>
      </p:grpSpPr>
      <p:grpSp>
        <p:nvGrpSpPr>
          <p:cNvPr id="2817" name="Google Shape;2817;p87"/>
          <p:cNvGrpSpPr/>
          <p:nvPr/>
        </p:nvGrpSpPr>
        <p:grpSpPr>
          <a:xfrm>
            <a:off x="-711963" y="-550325"/>
            <a:ext cx="10903200" cy="6653950"/>
            <a:chOff x="-711963" y="-550325"/>
            <a:chExt cx="10903200" cy="6653950"/>
          </a:xfrm>
        </p:grpSpPr>
        <p:sp>
          <p:nvSpPr>
            <p:cNvPr id="2818" name="Google Shape;2818;p87"/>
            <p:cNvSpPr/>
            <p:nvPr/>
          </p:nvSpPr>
          <p:spPr>
            <a:xfrm flipH="1">
              <a:off x="-7119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87"/>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0" name="Google Shape;2820;p8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21" name="Google Shape;2821;p87"/>
          <p:cNvSpPr txBox="1">
            <a:spLocks noGrp="1"/>
          </p:cNvSpPr>
          <p:nvPr>
            <p:ph type="subTitle" idx="1"/>
          </p:nvPr>
        </p:nvSpPr>
        <p:spPr>
          <a:xfrm>
            <a:off x="1184725" y="1745092"/>
            <a:ext cx="1978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22" name="Google Shape;2822;p87"/>
          <p:cNvSpPr txBox="1">
            <a:spLocks noGrp="1"/>
          </p:cNvSpPr>
          <p:nvPr>
            <p:ph type="subTitle" idx="2"/>
          </p:nvPr>
        </p:nvSpPr>
        <p:spPr>
          <a:xfrm>
            <a:off x="3811361" y="1745102"/>
            <a:ext cx="1975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23" name="Google Shape;2823;p87"/>
          <p:cNvSpPr txBox="1">
            <a:spLocks noGrp="1"/>
          </p:cNvSpPr>
          <p:nvPr>
            <p:ph type="subTitle" idx="3"/>
          </p:nvPr>
        </p:nvSpPr>
        <p:spPr>
          <a:xfrm>
            <a:off x="1184713"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24" name="Google Shape;2824;p87"/>
          <p:cNvSpPr txBox="1">
            <a:spLocks noGrp="1"/>
          </p:cNvSpPr>
          <p:nvPr>
            <p:ph type="subTitle" idx="4"/>
          </p:nvPr>
        </p:nvSpPr>
        <p:spPr>
          <a:xfrm>
            <a:off x="3811361"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25" name="Google Shape;2825;p87"/>
          <p:cNvSpPr txBox="1">
            <a:spLocks noGrp="1"/>
          </p:cNvSpPr>
          <p:nvPr>
            <p:ph type="subTitle" idx="5"/>
          </p:nvPr>
        </p:nvSpPr>
        <p:spPr>
          <a:xfrm>
            <a:off x="6445806" y="1745102"/>
            <a:ext cx="1975200" cy="938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26" name="Google Shape;2826;p87"/>
          <p:cNvSpPr txBox="1">
            <a:spLocks noGrp="1"/>
          </p:cNvSpPr>
          <p:nvPr>
            <p:ph type="subTitle" idx="6"/>
          </p:nvPr>
        </p:nvSpPr>
        <p:spPr>
          <a:xfrm>
            <a:off x="6445809" y="3399192"/>
            <a:ext cx="1975200" cy="94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27" name="Google Shape;2827;p87"/>
          <p:cNvSpPr txBox="1">
            <a:spLocks noGrp="1"/>
          </p:cNvSpPr>
          <p:nvPr>
            <p:ph type="subTitle" idx="7"/>
          </p:nvPr>
        </p:nvSpPr>
        <p:spPr>
          <a:xfrm>
            <a:off x="1184713"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28" name="Google Shape;2828;p87"/>
          <p:cNvSpPr txBox="1">
            <a:spLocks noGrp="1"/>
          </p:cNvSpPr>
          <p:nvPr>
            <p:ph type="subTitle" idx="8"/>
          </p:nvPr>
        </p:nvSpPr>
        <p:spPr>
          <a:xfrm>
            <a:off x="3811361"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29" name="Google Shape;2829;p87"/>
          <p:cNvSpPr txBox="1">
            <a:spLocks noGrp="1"/>
          </p:cNvSpPr>
          <p:nvPr>
            <p:ph type="subTitle" idx="9"/>
          </p:nvPr>
        </p:nvSpPr>
        <p:spPr>
          <a:xfrm>
            <a:off x="6445809" y="1419451"/>
            <a:ext cx="1978200" cy="37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30" name="Google Shape;2830;p87"/>
          <p:cNvSpPr txBox="1">
            <a:spLocks noGrp="1"/>
          </p:cNvSpPr>
          <p:nvPr>
            <p:ph type="subTitle" idx="13"/>
          </p:nvPr>
        </p:nvSpPr>
        <p:spPr>
          <a:xfrm>
            <a:off x="1184713" y="3077327"/>
            <a:ext cx="1975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31" name="Google Shape;2831;p87"/>
          <p:cNvSpPr txBox="1">
            <a:spLocks noGrp="1"/>
          </p:cNvSpPr>
          <p:nvPr>
            <p:ph type="subTitle" idx="14"/>
          </p:nvPr>
        </p:nvSpPr>
        <p:spPr>
          <a:xfrm>
            <a:off x="3811361" y="3077327"/>
            <a:ext cx="1975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32" name="Google Shape;2832;p87"/>
          <p:cNvSpPr txBox="1">
            <a:spLocks noGrp="1"/>
          </p:cNvSpPr>
          <p:nvPr>
            <p:ph type="subTitle" idx="15"/>
          </p:nvPr>
        </p:nvSpPr>
        <p:spPr>
          <a:xfrm>
            <a:off x="6445809" y="3077327"/>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833" name="Google Shape;2833;p87"/>
          <p:cNvGrpSpPr/>
          <p:nvPr/>
        </p:nvGrpSpPr>
        <p:grpSpPr>
          <a:xfrm>
            <a:off x="-351099" y="-109335"/>
            <a:ext cx="11351786" cy="5586140"/>
            <a:chOff x="-351099" y="-109335"/>
            <a:chExt cx="11351786" cy="5586140"/>
          </a:xfrm>
        </p:grpSpPr>
        <p:sp>
          <p:nvSpPr>
            <p:cNvPr id="2834" name="Google Shape;2834;p87"/>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87"/>
            <p:cNvSpPr/>
            <p:nvPr/>
          </p:nvSpPr>
          <p:spPr>
            <a:xfrm rot="10800000" flipH="1">
              <a:off x="81679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6" name="Google Shape;2836;p87"/>
          <p:cNvGrpSpPr/>
          <p:nvPr/>
        </p:nvGrpSpPr>
        <p:grpSpPr>
          <a:xfrm>
            <a:off x="361112" y="135379"/>
            <a:ext cx="8650975" cy="4392425"/>
            <a:chOff x="361112" y="135379"/>
            <a:chExt cx="8650975" cy="4392425"/>
          </a:xfrm>
        </p:grpSpPr>
        <p:sp>
          <p:nvSpPr>
            <p:cNvPr id="2837" name="Google Shape;2837;p87"/>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87"/>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9" name="Google Shape;2839;p87"/>
          <p:cNvGrpSpPr/>
          <p:nvPr/>
        </p:nvGrpSpPr>
        <p:grpSpPr>
          <a:xfrm>
            <a:off x="143497" y="135369"/>
            <a:ext cx="8106850" cy="4854536"/>
            <a:chOff x="143497" y="135369"/>
            <a:chExt cx="8106850" cy="4854536"/>
          </a:xfrm>
        </p:grpSpPr>
        <p:grpSp>
          <p:nvGrpSpPr>
            <p:cNvPr id="2840" name="Google Shape;2840;p87"/>
            <p:cNvGrpSpPr/>
            <p:nvPr/>
          </p:nvGrpSpPr>
          <p:grpSpPr>
            <a:xfrm flipH="1">
              <a:off x="143497" y="4815007"/>
              <a:ext cx="1525000" cy="174898"/>
              <a:chOff x="2061850" y="3646175"/>
              <a:chExt cx="3280275" cy="376125"/>
            </a:xfrm>
          </p:grpSpPr>
          <p:sp>
            <p:nvSpPr>
              <p:cNvPr id="2841" name="Google Shape;2841;p8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8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8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8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8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8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8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8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8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8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8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8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8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8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5" name="Google Shape;2855;p87"/>
            <p:cNvGrpSpPr/>
            <p:nvPr/>
          </p:nvGrpSpPr>
          <p:grpSpPr>
            <a:xfrm flipH="1">
              <a:off x="6725347" y="135369"/>
              <a:ext cx="1525000" cy="174898"/>
              <a:chOff x="2061850" y="3646175"/>
              <a:chExt cx="3280275" cy="376125"/>
            </a:xfrm>
          </p:grpSpPr>
          <p:sp>
            <p:nvSpPr>
              <p:cNvPr id="2856" name="Google Shape;2856;p8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8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8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8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8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8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8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8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8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8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8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8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8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8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870"/>
        <p:cNvGrpSpPr/>
        <p:nvPr/>
      </p:nvGrpSpPr>
      <p:grpSpPr>
        <a:xfrm>
          <a:off x="0" y="0"/>
          <a:ext cx="0" cy="0"/>
          <a:chOff x="0" y="0"/>
          <a:chExt cx="0" cy="0"/>
        </a:xfrm>
      </p:grpSpPr>
      <p:sp>
        <p:nvSpPr>
          <p:cNvPr id="2871" name="Google Shape;2871;p88"/>
          <p:cNvSpPr txBox="1">
            <a:spLocks noGrp="1"/>
          </p:cNvSpPr>
          <p:nvPr>
            <p:ph type="ctrTitle"/>
          </p:nvPr>
        </p:nvSpPr>
        <p:spPr>
          <a:xfrm>
            <a:off x="1095975" y="731550"/>
            <a:ext cx="3272400" cy="9060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872" name="Google Shape;2872;p88"/>
          <p:cNvSpPr txBox="1">
            <a:spLocks noGrp="1"/>
          </p:cNvSpPr>
          <p:nvPr>
            <p:ph type="subTitle" idx="1"/>
          </p:nvPr>
        </p:nvSpPr>
        <p:spPr>
          <a:xfrm>
            <a:off x="1095975" y="1674350"/>
            <a:ext cx="3272400" cy="108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873" name="Google Shape;2873;p88"/>
          <p:cNvSpPr/>
          <p:nvPr/>
        </p:nvSpPr>
        <p:spPr>
          <a:xfrm flipH="1">
            <a:off x="-1191813" y="447962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88"/>
          <p:cNvSpPr/>
          <p:nvPr/>
        </p:nvSpPr>
        <p:spPr>
          <a:xfrm flipH="1">
            <a:off x="516598" y="4317763"/>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88"/>
          <p:cNvSpPr/>
          <p:nvPr/>
        </p:nvSpPr>
        <p:spPr>
          <a:xfrm>
            <a:off x="-1299062" y="113900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6" name="Google Shape;2876;p88"/>
          <p:cNvGrpSpPr/>
          <p:nvPr/>
        </p:nvGrpSpPr>
        <p:grpSpPr>
          <a:xfrm>
            <a:off x="229661" y="219269"/>
            <a:ext cx="9062054" cy="4741256"/>
            <a:chOff x="229661" y="219269"/>
            <a:chExt cx="9062054" cy="4741256"/>
          </a:xfrm>
        </p:grpSpPr>
        <p:grpSp>
          <p:nvGrpSpPr>
            <p:cNvPr id="2877" name="Google Shape;2877;p88"/>
            <p:cNvGrpSpPr/>
            <p:nvPr/>
          </p:nvGrpSpPr>
          <p:grpSpPr>
            <a:xfrm>
              <a:off x="7766715" y="4785627"/>
              <a:ext cx="1525000" cy="174898"/>
              <a:chOff x="2061850" y="3646175"/>
              <a:chExt cx="3280275" cy="376125"/>
            </a:xfrm>
          </p:grpSpPr>
          <p:sp>
            <p:nvSpPr>
              <p:cNvPr id="2878" name="Google Shape;2878;p8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8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8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8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8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8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8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8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8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8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8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8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8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8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2" name="Google Shape;2892;p88"/>
            <p:cNvGrpSpPr/>
            <p:nvPr/>
          </p:nvGrpSpPr>
          <p:grpSpPr>
            <a:xfrm>
              <a:off x="229661" y="219269"/>
              <a:ext cx="1525000" cy="174898"/>
              <a:chOff x="2061850" y="3646175"/>
              <a:chExt cx="3280275" cy="376125"/>
            </a:xfrm>
          </p:grpSpPr>
          <p:sp>
            <p:nvSpPr>
              <p:cNvPr id="2893" name="Google Shape;2893;p8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8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8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8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8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8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8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8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8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8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8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8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8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8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07" name="Google Shape;2907;p88"/>
          <p:cNvSpPr txBox="1"/>
          <p:nvPr/>
        </p:nvSpPr>
        <p:spPr>
          <a:xfrm>
            <a:off x="4774425" y="3447463"/>
            <a:ext cx="3273600" cy="647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a:solidFill>
                  <a:schemeClr val="dk1"/>
                </a:solidFill>
                <a:latin typeface="Source Sans Pro"/>
                <a:ea typeface="Source Sans Pro"/>
                <a:cs typeface="Source Sans Pro"/>
                <a:sym typeface="Source Sans Pro"/>
              </a:rPr>
              <a:t>CREDITS: This presentation template was created by </a:t>
            </a:r>
            <a:r>
              <a:rPr lang="en" sz="1000" b="1" u="sng">
                <a:solidFill>
                  <a:schemeClr val="dk1"/>
                </a:solid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Slidesgo</a:t>
            </a:r>
            <a:r>
              <a:rPr lang="en" sz="1000" u="sng">
                <a:solidFill>
                  <a:schemeClr val="dk1"/>
                </a:solidFill>
                <a:latin typeface="Source Sans Pro"/>
                <a:ea typeface="Source Sans Pro"/>
                <a:cs typeface="Source Sans Pro"/>
                <a:sym typeface="Source Sans Pro"/>
              </a:rPr>
              <a:t>,</a:t>
            </a:r>
            <a:r>
              <a:rPr lang="en" sz="1000">
                <a:solidFill>
                  <a:schemeClr val="dk1"/>
                </a:solidFill>
                <a:latin typeface="Source Sans Pro"/>
                <a:ea typeface="Source Sans Pro"/>
                <a:cs typeface="Source Sans Pro"/>
                <a:sym typeface="Source Sans Pro"/>
              </a:rPr>
              <a:t> and includes icons by </a:t>
            </a:r>
            <a:r>
              <a:rPr lang="en" sz="1000" b="1" u="sng">
                <a:solidFill>
                  <a:schemeClr val="dk1"/>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Flaticon</a:t>
            </a:r>
            <a:r>
              <a:rPr lang="en" sz="1000" b="1">
                <a:solidFill>
                  <a:schemeClr val="dk1"/>
                </a:solidFill>
                <a:latin typeface="Source Sans Pro"/>
                <a:ea typeface="Source Sans Pro"/>
                <a:cs typeface="Source Sans Pro"/>
                <a:sym typeface="Source Sans Pro"/>
              </a:rPr>
              <a:t> </a:t>
            </a:r>
            <a:r>
              <a:rPr lang="en" sz="1000">
                <a:solidFill>
                  <a:schemeClr val="dk1"/>
                </a:solidFill>
                <a:latin typeface="Source Sans Pro"/>
                <a:ea typeface="Source Sans Pro"/>
                <a:cs typeface="Source Sans Pro"/>
                <a:sym typeface="Source Sans Pro"/>
              </a:rPr>
              <a:t>and infographics &amp; images by </a:t>
            </a:r>
            <a:r>
              <a:rPr lang="en" sz="1000" b="1" u="sng">
                <a:solidFill>
                  <a:schemeClr val="dk1"/>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Freepik</a:t>
            </a:r>
            <a:endParaRPr sz="1000" b="1" u="sng">
              <a:solidFill>
                <a:schemeClr val="dk1"/>
              </a:solidFill>
              <a:highlight>
                <a:srgbClr val="DFDEFC"/>
              </a:highlight>
              <a:latin typeface="Source Sans Pro"/>
              <a:ea typeface="Source Sans Pro"/>
              <a:cs typeface="Source Sans Pro"/>
              <a:sym typeface="Source Sans Pro"/>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908"/>
        <p:cNvGrpSpPr/>
        <p:nvPr/>
      </p:nvGrpSpPr>
      <p:grpSpPr>
        <a:xfrm>
          <a:off x="0" y="0"/>
          <a:ext cx="0" cy="0"/>
          <a:chOff x="0" y="0"/>
          <a:chExt cx="0" cy="0"/>
        </a:xfrm>
      </p:grpSpPr>
      <p:grpSp>
        <p:nvGrpSpPr>
          <p:cNvPr id="2909" name="Google Shape;2909;p89"/>
          <p:cNvGrpSpPr/>
          <p:nvPr/>
        </p:nvGrpSpPr>
        <p:grpSpPr>
          <a:xfrm>
            <a:off x="-1268550" y="978775"/>
            <a:ext cx="11031100" cy="4581550"/>
            <a:chOff x="-1268550" y="1335175"/>
            <a:chExt cx="11031100" cy="4581550"/>
          </a:xfrm>
        </p:grpSpPr>
        <p:sp>
          <p:nvSpPr>
            <p:cNvPr id="2910" name="Google Shape;2910;p89"/>
            <p:cNvSpPr/>
            <p:nvPr/>
          </p:nvSpPr>
          <p:spPr>
            <a:xfrm>
              <a:off x="8059750" y="4213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89"/>
            <p:cNvSpPr/>
            <p:nvPr/>
          </p:nvSpPr>
          <p:spPr>
            <a:xfrm>
              <a:off x="-1268550" y="133517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2" name="Google Shape;2912;p89"/>
          <p:cNvGrpSpPr/>
          <p:nvPr/>
        </p:nvGrpSpPr>
        <p:grpSpPr>
          <a:xfrm>
            <a:off x="715090" y="183944"/>
            <a:ext cx="7818525" cy="4512011"/>
            <a:chOff x="715090" y="183944"/>
            <a:chExt cx="7818525" cy="4512011"/>
          </a:xfrm>
        </p:grpSpPr>
        <p:grpSp>
          <p:nvGrpSpPr>
            <p:cNvPr id="2913" name="Google Shape;2913;p89"/>
            <p:cNvGrpSpPr/>
            <p:nvPr/>
          </p:nvGrpSpPr>
          <p:grpSpPr>
            <a:xfrm>
              <a:off x="7008615" y="4521057"/>
              <a:ext cx="1525000" cy="174898"/>
              <a:chOff x="2061850" y="3646175"/>
              <a:chExt cx="3280275" cy="376125"/>
            </a:xfrm>
          </p:grpSpPr>
          <p:sp>
            <p:nvSpPr>
              <p:cNvPr id="2914" name="Google Shape;2914;p8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8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8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8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8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8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8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8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8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8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8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8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8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8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8" name="Google Shape;2928;p89"/>
            <p:cNvGrpSpPr/>
            <p:nvPr/>
          </p:nvGrpSpPr>
          <p:grpSpPr>
            <a:xfrm>
              <a:off x="715090" y="183944"/>
              <a:ext cx="1525000" cy="174898"/>
              <a:chOff x="2061850" y="3646175"/>
              <a:chExt cx="3280275" cy="376125"/>
            </a:xfrm>
          </p:grpSpPr>
          <p:sp>
            <p:nvSpPr>
              <p:cNvPr id="2929" name="Google Shape;2929;p8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8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8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8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8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8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8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8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8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8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8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8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8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8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3" name="Google Shape;2943;p89"/>
          <p:cNvGrpSpPr/>
          <p:nvPr/>
        </p:nvGrpSpPr>
        <p:grpSpPr>
          <a:xfrm>
            <a:off x="-1231516" y="-94101"/>
            <a:ext cx="10878003" cy="5487031"/>
            <a:chOff x="-1231516" y="-94101"/>
            <a:chExt cx="10878003" cy="5487031"/>
          </a:xfrm>
        </p:grpSpPr>
        <p:sp>
          <p:nvSpPr>
            <p:cNvPr id="2944" name="Google Shape;2944;p89"/>
            <p:cNvSpPr/>
            <p:nvPr/>
          </p:nvSpPr>
          <p:spPr>
            <a:xfrm>
              <a:off x="6503353" y="-94101"/>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89"/>
            <p:cNvSpPr/>
            <p:nvPr/>
          </p:nvSpPr>
          <p:spPr>
            <a:xfrm rot="10800000">
              <a:off x="-1231516" y="4237300"/>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6" name="Google Shape;2946;p89"/>
          <p:cNvGrpSpPr/>
          <p:nvPr/>
        </p:nvGrpSpPr>
        <p:grpSpPr>
          <a:xfrm>
            <a:off x="538100" y="142497"/>
            <a:ext cx="8067800" cy="4308100"/>
            <a:chOff x="538100" y="142497"/>
            <a:chExt cx="8067800" cy="4308100"/>
          </a:xfrm>
        </p:grpSpPr>
        <p:sp>
          <p:nvSpPr>
            <p:cNvPr id="2947" name="Google Shape;2947;p89"/>
            <p:cNvSpPr/>
            <p:nvPr/>
          </p:nvSpPr>
          <p:spPr>
            <a:xfrm>
              <a:off x="8251900" y="14249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89"/>
            <p:cNvSpPr/>
            <p:nvPr/>
          </p:nvSpPr>
          <p:spPr>
            <a:xfrm>
              <a:off x="538100" y="4096597"/>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949"/>
        <p:cNvGrpSpPr/>
        <p:nvPr/>
      </p:nvGrpSpPr>
      <p:grpSpPr>
        <a:xfrm>
          <a:off x="0" y="0"/>
          <a:ext cx="0" cy="0"/>
          <a:chOff x="0" y="0"/>
          <a:chExt cx="0" cy="0"/>
        </a:xfrm>
      </p:grpSpPr>
      <p:grpSp>
        <p:nvGrpSpPr>
          <p:cNvPr id="2950" name="Google Shape;2950;p90"/>
          <p:cNvGrpSpPr/>
          <p:nvPr/>
        </p:nvGrpSpPr>
        <p:grpSpPr>
          <a:xfrm>
            <a:off x="-958600" y="657275"/>
            <a:ext cx="11343800" cy="3889725"/>
            <a:chOff x="-882400" y="657275"/>
            <a:chExt cx="11343800" cy="3889725"/>
          </a:xfrm>
        </p:grpSpPr>
        <p:sp>
          <p:nvSpPr>
            <p:cNvPr id="2951" name="Google Shape;2951;p90"/>
            <p:cNvSpPr/>
            <p:nvPr/>
          </p:nvSpPr>
          <p:spPr>
            <a:xfrm flipH="1">
              <a:off x="-882400" y="284420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0"/>
            <p:cNvSpPr/>
            <p:nvPr/>
          </p:nvSpPr>
          <p:spPr>
            <a:xfrm flipH="1">
              <a:off x="8486200" y="65727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90"/>
          <p:cNvGrpSpPr/>
          <p:nvPr/>
        </p:nvGrpSpPr>
        <p:grpSpPr>
          <a:xfrm>
            <a:off x="-464122" y="132749"/>
            <a:ext cx="10493408" cy="5155356"/>
            <a:chOff x="-464122" y="132749"/>
            <a:chExt cx="10493408" cy="5155356"/>
          </a:xfrm>
        </p:grpSpPr>
        <p:sp>
          <p:nvSpPr>
            <p:cNvPr id="2954" name="Google Shape;2954;p90"/>
            <p:cNvSpPr/>
            <p:nvPr/>
          </p:nvSpPr>
          <p:spPr>
            <a:xfrm flipH="1">
              <a:off x="-464122" y="132749"/>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90"/>
            <p:cNvSpPr/>
            <p:nvPr/>
          </p:nvSpPr>
          <p:spPr>
            <a:xfrm rot="10800000" flipH="1">
              <a:off x="7196559" y="41324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6" name="Google Shape;2956;p90"/>
          <p:cNvGrpSpPr/>
          <p:nvPr/>
        </p:nvGrpSpPr>
        <p:grpSpPr>
          <a:xfrm>
            <a:off x="49665" y="132744"/>
            <a:ext cx="9314776" cy="3880911"/>
            <a:chOff x="125865" y="132744"/>
            <a:chExt cx="9314776" cy="3880911"/>
          </a:xfrm>
        </p:grpSpPr>
        <p:grpSp>
          <p:nvGrpSpPr>
            <p:cNvPr id="2957" name="Google Shape;2957;p90"/>
            <p:cNvGrpSpPr/>
            <p:nvPr/>
          </p:nvGrpSpPr>
          <p:grpSpPr>
            <a:xfrm>
              <a:off x="7915640" y="132744"/>
              <a:ext cx="1525000" cy="174898"/>
              <a:chOff x="2061850" y="3646175"/>
              <a:chExt cx="3280275" cy="376125"/>
            </a:xfrm>
          </p:grpSpPr>
          <p:sp>
            <p:nvSpPr>
              <p:cNvPr id="2958" name="Google Shape;2958;p9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9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9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9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9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9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9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9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9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9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9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9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9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9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2" name="Google Shape;2972;p90"/>
            <p:cNvGrpSpPr/>
            <p:nvPr/>
          </p:nvGrpSpPr>
          <p:grpSpPr>
            <a:xfrm>
              <a:off x="125865" y="3838757"/>
              <a:ext cx="1525000" cy="174898"/>
              <a:chOff x="-85926" y="3646175"/>
              <a:chExt cx="3280275" cy="376125"/>
            </a:xfrm>
          </p:grpSpPr>
          <p:sp>
            <p:nvSpPr>
              <p:cNvPr id="2973" name="Google Shape;2973;p90"/>
              <p:cNvSpPr/>
              <p:nvPr/>
            </p:nvSpPr>
            <p:spPr>
              <a:xfrm>
                <a:off x="2863424"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90"/>
              <p:cNvSpPr/>
              <p:nvPr/>
            </p:nvSpPr>
            <p:spPr>
              <a:xfrm>
                <a:off x="2371874"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90"/>
              <p:cNvSpPr/>
              <p:nvPr/>
            </p:nvSpPr>
            <p:spPr>
              <a:xfrm>
                <a:off x="1880299"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90"/>
              <p:cNvSpPr/>
              <p:nvPr/>
            </p:nvSpPr>
            <p:spPr>
              <a:xfrm>
                <a:off x="1388749"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90"/>
              <p:cNvSpPr/>
              <p:nvPr/>
            </p:nvSpPr>
            <p:spPr>
              <a:xfrm>
                <a:off x="897149"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90"/>
              <p:cNvSpPr/>
              <p:nvPr/>
            </p:nvSpPr>
            <p:spPr>
              <a:xfrm>
                <a:off x="405624"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90"/>
              <p:cNvSpPr/>
              <p:nvPr/>
            </p:nvSpPr>
            <p:spPr>
              <a:xfrm>
                <a:off x="-85926"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90"/>
              <p:cNvSpPr/>
              <p:nvPr/>
            </p:nvSpPr>
            <p:spPr>
              <a:xfrm>
                <a:off x="3071924"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90"/>
              <p:cNvSpPr/>
              <p:nvPr/>
            </p:nvSpPr>
            <p:spPr>
              <a:xfrm>
                <a:off x="2580349"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90"/>
              <p:cNvSpPr/>
              <p:nvPr/>
            </p:nvSpPr>
            <p:spPr>
              <a:xfrm>
                <a:off x="2088799"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90"/>
              <p:cNvSpPr/>
              <p:nvPr/>
            </p:nvSpPr>
            <p:spPr>
              <a:xfrm>
                <a:off x="1597249"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90"/>
              <p:cNvSpPr/>
              <p:nvPr/>
            </p:nvSpPr>
            <p:spPr>
              <a:xfrm>
                <a:off x="1105674"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90"/>
              <p:cNvSpPr/>
              <p:nvPr/>
            </p:nvSpPr>
            <p:spPr>
              <a:xfrm>
                <a:off x="614124"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90"/>
              <p:cNvSpPr/>
              <p:nvPr/>
            </p:nvSpPr>
            <p:spPr>
              <a:xfrm>
                <a:off x="122549"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87" name="Google Shape;2987;p90"/>
          <p:cNvGrpSpPr/>
          <p:nvPr/>
        </p:nvGrpSpPr>
        <p:grpSpPr>
          <a:xfrm>
            <a:off x="1450015" y="369347"/>
            <a:ext cx="6589825" cy="3946075"/>
            <a:chOff x="1450015" y="369347"/>
            <a:chExt cx="6589825" cy="3946075"/>
          </a:xfrm>
        </p:grpSpPr>
        <p:sp>
          <p:nvSpPr>
            <p:cNvPr id="2988" name="Google Shape;2988;p90"/>
            <p:cNvSpPr/>
            <p:nvPr/>
          </p:nvSpPr>
          <p:spPr>
            <a:xfrm flipH="1">
              <a:off x="1450015" y="36934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90"/>
            <p:cNvSpPr/>
            <p:nvPr/>
          </p:nvSpPr>
          <p:spPr>
            <a:xfrm flipH="1">
              <a:off x="7685840" y="3961422"/>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93"/>
        <p:cNvGrpSpPr/>
        <p:nvPr/>
      </p:nvGrpSpPr>
      <p:grpSpPr>
        <a:xfrm>
          <a:off x="0" y="0"/>
          <a:ext cx="0" cy="0"/>
          <a:chOff x="0" y="0"/>
          <a:chExt cx="0" cy="0"/>
        </a:xfrm>
      </p:grpSpPr>
      <p:sp>
        <p:nvSpPr>
          <p:cNvPr id="2994" name="Google Shape;2994;p92"/>
          <p:cNvSpPr txBox="1">
            <a:spLocks noGrp="1"/>
          </p:cNvSpPr>
          <p:nvPr>
            <p:ph type="ctrTitle"/>
          </p:nvPr>
        </p:nvSpPr>
        <p:spPr>
          <a:xfrm>
            <a:off x="1032550" y="1026875"/>
            <a:ext cx="4267800" cy="23463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Clr>
                <a:srgbClr val="191919"/>
              </a:buClr>
              <a:buSzPts val="5200"/>
              <a:buNone/>
              <a:defRPr sz="52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995" name="Google Shape;2995;p92"/>
          <p:cNvSpPr txBox="1">
            <a:spLocks noGrp="1"/>
          </p:cNvSpPr>
          <p:nvPr>
            <p:ph type="subTitle" idx="1"/>
          </p:nvPr>
        </p:nvSpPr>
        <p:spPr>
          <a:xfrm>
            <a:off x="4695900" y="3950579"/>
            <a:ext cx="3564000" cy="4635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996" name="Google Shape;2996;p92"/>
          <p:cNvGrpSpPr/>
          <p:nvPr/>
        </p:nvGrpSpPr>
        <p:grpSpPr>
          <a:xfrm>
            <a:off x="235565" y="181682"/>
            <a:ext cx="9314700" cy="4778844"/>
            <a:chOff x="235565" y="181682"/>
            <a:chExt cx="9314700" cy="4778844"/>
          </a:xfrm>
        </p:grpSpPr>
        <p:grpSp>
          <p:nvGrpSpPr>
            <p:cNvPr id="2997" name="Google Shape;2997;p92"/>
            <p:cNvGrpSpPr/>
            <p:nvPr/>
          </p:nvGrpSpPr>
          <p:grpSpPr>
            <a:xfrm>
              <a:off x="235565" y="181682"/>
              <a:ext cx="1525000" cy="174898"/>
              <a:chOff x="2061850" y="3646175"/>
              <a:chExt cx="3280275" cy="376125"/>
            </a:xfrm>
          </p:grpSpPr>
          <p:sp>
            <p:nvSpPr>
              <p:cNvPr id="2998" name="Google Shape;2998;p9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9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9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9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9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9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9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9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9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9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9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9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9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9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2" name="Google Shape;3012;p92"/>
            <p:cNvGrpSpPr/>
            <p:nvPr/>
          </p:nvGrpSpPr>
          <p:grpSpPr>
            <a:xfrm>
              <a:off x="8025265" y="4785627"/>
              <a:ext cx="1525000" cy="174898"/>
              <a:chOff x="2061850" y="3646175"/>
              <a:chExt cx="3280275" cy="376125"/>
            </a:xfrm>
          </p:grpSpPr>
          <p:sp>
            <p:nvSpPr>
              <p:cNvPr id="3013" name="Google Shape;3013;p92"/>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92"/>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92"/>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92"/>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92"/>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92"/>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92"/>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92"/>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92"/>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92"/>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92"/>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92"/>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92"/>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92"/>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27" name="Google Shape;3027;p92"/>
          <p:cNvSpPr/>
          <p:nvPr/>
        </p:nvSpPr>
        <p:spPr>
          <a:xfrm>
            <a:off x="-1268550" y="112052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28"/>
        <p:cNvGrpSpPr/>
        <p:nvPr/>
      </p:nvGrpSpPr>
      <p:grpSpPr>
        <a:xfrm>
          <a:off x="0" y="0"/>
          <a:ext cx="0" cy="0"/>
          <a:chOff x="0" y="0"/>
          <a:chExt cx="0" cy="0"/>
        </a:xfrm>
      </p:grpSpPr>
      <p:grpSp>
        <p:nvGrpSpPr>
          <p:cNvPr id="3029" name="Google Shape;3029;p93"/>
          <p:cNvGrpSpPr/>
          <p:nvPr/>
        </p:nvGrpSpPr>
        <p:grpSpPr>
          <a:xfrm>
            <a:off x="-1268550" y="1558800"/>
            <a:ext cx="11031100" cy="4357925"/>
            <a:chOff x="-1268550" y="1558800"/>
            <a:chExt cx="11031100" cy="4357925"/>
          </a:xfrm>
        </p:grpSpPr>
        <p:sp>
          <p:nvSpPr>
            <p:cNvPr id="3030" name="Google Shape;3030;p93"/>
            <p:cNvSpPr/>
            <p:nvPr/>
          </p:nvSpPr>
          <p:spPr>
            <a:xfrm>
              <a:off x="8059750" y="4213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93"/>
            <p:cNvSpPr/>
            <p:nvPr/>
          </p:nvSpPr>
          <p:spPr>
            <a:xfrm>
              <a:off x="-1268550" y="1558800"/>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2" name="Google Shape;3032;p93"/>
          <p:cNvSpPr txBox="1">
            <a:spLocks noGrp="1"/>
          </p:cNvSpPr>
          <p:nvPr>
            <p:ph type="title"/>
          </p:nvPr>
        </p:nvSpPr>
        <p:spPr>
          <a:xfrm>
            <a:off x="969599" y="2405650"/>
            <a:ext cx="3160500" cy="972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33" name="Google Shape;3033;p93"/>
          <p:cNvSpPr txBox="1">
            <a:spLocks noGrp="1"/>
          </p:cNvSpPr>
          <p:nvPr>
            <p:ph type="title" idx="2" hasCustomPrompt="1"/>
          </p:nvPr>
        </p:nvSpPr>
        <p:spPr>
          <a:xfrm>
            <a:off x="969588" y="1765250"/>
            <a:ext cx="1117500" cy="8418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b="1">
                <a:latin typeface="Work Sans"/>
                <a:ea typeface="Work Sans"/>
                <a:cs typeface="Work Sans"/>
                <a:sym typeface="Work Sans"/>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34" name="Google Shape;3034;p93"/>
          <p:cNvSpPr>
            <a:spLocks noGrp="1"/>
          </p:cNvSpPr>
          <p:nvPr>
            <p:ph type="pic" idx="3"/>
          </p:nvPr>
        </p:nvSpPr>
        <p:spPr>
          <a:xfrm>
            <a:off x="4809300" y="889200"/>
            <a:ext cx="3365100" cy="3365100"/>
          </a:xfrm>
          <a:prstGeom prst="ellipse">
            <a:avLst/>
          </a:prstGeom>
          <a:noFill/>
          <a:ln>
            <a:noFill/>
          </a:ln>
        </p:spPr>
      </p:sp>
      <p:sp>
        <p:nvSpPr>
          <p:cNvPr id="3035" name="Google Shape;3035;p93"/>
          <p:cNvSpPr/>
          <p:nvPr/>
        </p:nvSpPr>
        <p:spPr>
          <a:xfrm>
            <a:off x="6503353" y="-94101"/>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93"/>
          <p:cNvSpPr/>
          <p:nvPr/>
        </p:nvSpPr>
        <p:spPr>
          <a:xfrm>
            <a:off x="8251900" y="142497"/>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7" name="Google Shape;3037;p93"/>
          <p:cNvGrpSpPr/>
          <p:nvPr/>
        </p:nvGrpSpPr>
        <p:grpSpPr>
          <a:xfrm>
            <a:off x="715090" y="183944"/>
            <a:ext cx="7818525" cy="4781661"/>
            <a:chOff x="715090" y="183944"/>
            <a:chExt cx="7818525" cy="4781661"/>
          </a:xfrm>
        </p:grpSpPr>
        <p:grpSp>
          <p:nvGrpSpPr>
            <p:cNvPr id="3038" name="Google Shape;3038;p93"/>
            <p:cNvGrpSpPr/>
            <p:nvPr/>
          </p:nvGrpSpPr>
          <p:grpSpPr>
            <a:xfrm>
              <a:off x="7008615" y="4790707"/>
              <a:ext cx="1525000" cy="174898"/>
              <a:chOff x="2061850" y="3646175"/>
              <a:chExt cx="3280275" cy="376125"/>
            </a:xfrm>
          </p:grpSpPr>
          <p:sp>
            <p:nvSpPr>
              <p:cNvPr id="3039" name="Google Shape;3039;p9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9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9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9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9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9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9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9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9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9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9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9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9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9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3" name="Google Shape;3053;p93"/>
            <p:cNvGrpSpPr/>
            <p:nvPr/>
          </p:nvGrpSpPr>
          <p:grpSpPr>
            <a:xfrm>
              <a:off x="715090" y="183944"/>
              <a:ext cx="1525000" cy="174898"/>
              <a:chOff x="2061850" y="3646175"/>
              <a:chExt cx="3280275" cy="376125"/>
            </a:xfrm>
          </p:grpSpPr>
          <p:sp>
            <p:nvSpPr>
              <p:cNvPr id="3054" name="Google Shape;3054;p9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9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9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9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9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9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9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9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9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9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9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9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9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9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68"/>
        <p:cNvGrpSpPr/>
        <p:nvPr/>
      </p:nvGrpSpPr>
      <p:grpSpPr>
        <a:xfrm>
          <a:off x="0" y="0"/>
          <a:ext cx="0" cy="0"/>
          <a:chOff x="0" y="0"/>
          <a:chExt cx="0" cy="0"/>
        </a:xfrm>
      </p:grpSpPr>
      <p:sp>
        <p:nvSpPr>
          <p:cNvPr id="3069" name="Google Shape;3069;p9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Work Sans Medium"/>
              <a:buNone/>
              <a:defRPr b="0">
                <a:solidFill>
                  <a:schemeClr val="dk2"/>
                </a:solidFill>
                <a:latin typeface="Work Sans Medium"/>
                <a:ea typeface="Work Sans Medium"/>
                <a:cs typeface="Work Sans Medium"/>
                <a:sym typeface="Work Sans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0" name="Google Shape;3070;p94"/>
          <p:cNvSpPr txBox="1">
            <a:spLocks noGrp="1"/>
          </p:cNvSpPr>
          <p:nvPr>
            <p:ph type="body" idx="1"/>
          </p:nvPr>
        </p:nvSpPr>
        <p:spPr>
          <a:xfrm>
            <a:off x="720000" y="1152475"/>
            <a:ext cx="7704000" cy="371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Source Sans Pro"/>
              <a:buChar char="●"/>
              <a:defRPr/>
            </a:lvl1pPr>
            <a:lvl2pPr marL="914400" lvl="1"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2pPr>
            <a:lvl3pPr marL="1371600" lvl="2"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3pPr>
            <a:lvl4pPr marL="1828800" lvl="3"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4pPr>
            <a:lvl5pPr marL="2286000" lvl="4"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5pPr>
            <a:lvl6pPr marL="2743200" lvl="5"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6pPr>
            <a:lvl7pPr marL="3200400" lvl="6"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7pPr>
            <a:lvl8pPr marL="3657600" lvl="7"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8pPr>
            <a:lvl9pPr marL="4114800" lvl="8" indent="-304800" rtl="0">
              <a:lnSpc>
                <a:spcPct val="115000"/>
              </a:lnSpc>
              <a:spcBef>
                <a:spcPts val="0"/>
              </a:spcBef>
              <a:spcAft>
                <a:spcPts val="0"/>
              </a:spcAft>
              <a:buSzPts val="1200"/>
              <a:buFont typeface="Source Sans Pro"/>
              <a:buChar char="■"/>
              <a:defRPr>
                <a:latin typeface="Source Sans Pro"/>
                <a:ea typeface="Source Sans Pro"/>
                <a:cs typeface="Source Sans Pro"/>
                <a:sym typeface="Source Sans Pro"/>
              </a:defRPr>
            </a:lvl9pPr>
          </a:lstStyle>
          <a:p>
            <a:endParaRPr/>
          </a:p>
        </p:txBody>
      </p:sp>
      <p:grpSp>
        <p:nvGrpSpPr>
          <p:cNvPr id="3071" name="Google Shape;3071;p94"/>
          <p:cNvGrpSpPr/>
          <p:nvPr/>
        </p:nvGrpSpPr>
        <p:grpSpPr>
          <a:xfrm>
            <a:off x="-720738" y="-750925"/>
            <a:ext cx="10911975" cy="6871425"/>
            <a:chOff x="-720738" y="-750925"/>
            <a:chExt cx="10911975" cy="6871425"/>
          </a:xfrm>
        </p:grpSpPr>
        <p:sp>
          <p:nvSpPr>
            <p:cNvPr id="3072" name="Google Shape;3072;p94"/>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94"/>
            <p:cNvSpPr/>
            <p:nvPr/>
          </p:nvSpPr>
          <p:spPr>
            <a:xfrm flipH="1">
              <a:off x="-720738" y="4417700"/>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4" name="Google Shape;3074;p94"/>
          <p:cNvGrpSpPr/>
          <p:nvPr/>
        </p:nvGrpSpPr>
        <p:grpSpPr>
          <a:xfrm>
            <a:off x="143497" y="135369"/>
            <a:ext cx="8106850" cy="4854536"/>
            <a:chOff x="143497" y="135369"/>
            <a:chExt cx="8106850" cy="4854536"/>
          </a:xfrm>
        </p:grpSpPr>
        <p:grpSp>
          <p:nvGrpSpPr>
            <p:cNvPr id="3075" name="Google Shape;3075;p94"/>
            <p:cNvGrpSpPr/>
            <p:nvPr/>
          </p:nvGrpSpPr>
          <p:grpSpPr>
            <a:xfrm flipH="1">
              <a:off x="143497" y="4815007"/>
              <a:ext cx="1525000" cy="174898"/>
              <a:chOff x="2061850" y="3646175"/>
              <a:chExt cx="3280275" cy="376125"/>
            </a:xfrm>
          </p:grpSpPr>
          <p:sp>
            <p:nvSpPr>
              <p:cNvPr id="3076" name="Google Shape;3076;p9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9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9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9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0" name="Google Shape;3090;p94"/>
            <p:cNvGrpSpPr/>
            <p:nvPr/>
          </p:nvGrpSpPr>
          <p:grpSpPr>
            <a:xfrm flipH="1">
              <a:off x="6725347" y="135369"/>
              <a:ext cx="1525000" cy="174898"/>
              <a:chOff x="2061850" y="3646175"/>
              <a:chExt cx="3280275" cy="376125"/>
            </a:xfrm>
          </p:grpSpPr>
          <p:sp>
            <p:nvSpPr>
              <p:cNvPr id="3091" name="Google Shape;3091;p9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9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9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9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9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9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9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9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9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9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9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9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9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05" name="Google Shape;3105;p94"/>
          <p:cNvGrpSpPr/>
          <p:nvPr/>
        </p:nvGrpSpPr>
        <p:grpSpPr>
          <a:xfrm>
            <a:off x="-351099" y="-109335"/>
            <a:ext cx="11434186" cy="5586140"/>
            <a:chOff x="-351099" y="-109335"/>
            <a:chExt cx="11434186" cy="5586140"/>
          </a:xfrm>
        </p:grpSpPr>
        <p:sp>
          <p:nvSpPr>
            <p:cNvPr id="3106" name="Google Shape;3106;p94"/>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4"/>
            <p:cNvSpPr/>
            <p:nvPr/>
          </p:nvSpPr>
          <p:spPr>
            <a:xfrm rot="10800000" flipH="1">
              <a:off x="8250359"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8" name="Google Shape;3108;p94"/>
          <p:cNvGrpSpPr/>
          <p:nvPr/>
        </p:nvGrpSpPr>
        <p:grpSpPr>
          <a:xfrm>
            <a:off x="361112" y="135379"/>
            <a:ext cx="8650975" cy="4392425"/>
            <a:chOff x="361112" y="135379"/>
            <a:chExt cx="8650975" cy="4392425"/>
          </a:xfrm>
        </p:grpSpPr>
        <p:sp>
          <p:nvSpPr>
            <p:cNvPr id="3109" name="Google Shape;3109;p94"/>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94"/>
            <p:cNvSpPr/>
            <p:nvPr/>
          </p:nvSpPr>
          <p:spPr>
            <a:xfrm flipH="1">
              <a:off x="8658087"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11"/>
        <p:cNvGrpSpPr/>
        <p:nvPr/>
      </p:nvGrpSpPr>
      <p:grpSpPr>
        <a:xfrm>
          <a:off x="0" y="0"/>
          <a:ext cx="0" cy="0"/>
          <a:chOff x="0" y="0"/>
          <a:chExt cx="0" cy="0"/>
        </a:xfrm>
      </p:grpSpPr>
      <p:grpSp>
        <p:nvGrpSpPr>
          <p:cNvPr id="3112" name="Google Shape;3112;p95"/>
          <p:cNvGrpSpPr/>
          <p:nvPr/>
        </p:nvGrpSpPr>
        <p:grpSpPr>
          <a:xfrm>
            <a:off x="-1253488" y="-215950"/>
            <a:ext cx="11124250" cy="6144875"/>
            <a:chOff x="-1253488" y="-215950"/>
            <a:chExt cx="11124250" cy="6144875"/>
          </a:xfrm>
        </p:grpSpPr>
        <p:sp>
          <p:nvSpPr>
            <p:cNvPr id="3113" name="Google Shape;3113;p95"/>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95"/>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5" name="Google Shape;3115;p9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16" name="Google Shape;3116;p95"/>
          <p:cNvSpPr txBox="1">
            <a:spLocks noGrp="1"/>
          </p:cNvSpPr>
          <p:nvPr>
            <p:ph type="subTitle" idx="1"/>
          </p:nvPr>
        </p:nvSpPr>
        <p:spPr>
          <a:xfrm>
            <a:off x="4900840" y="2685952"/>
            <a:ext cx="2644800" cy="138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117" name="Google Shape;3117;p95"/>
          <p:cNvSpPr txBox="1">
            <a:spLocks noGrp="1"/>
          </p:cNvSpPr>
          <p:nvPr>
            <p:ph type="subTitle" idx="2"/>
          </p:nvPr>
        </p:nvSpPr>
        <p:spPr>
          <a:xfrm>
            <a:off x="1596563" y="2685951"/>
            <a:ext cx="2646600" cy="138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118" name="Google Shape;3118;p95"/>
          <p:cNvSpPr txBox="1">
            <a:spLocks noGrp="1"/>
          </p:cNvSpPr>
          <p:nvPr>
            <p:ph type="subTitle" idx="3"/>
          </p:nvPr>
        </p:nvSpPr>
        <p:spPr>
          <a:xfrm>
            <a:off x="1596563" y="2292654"/>
            <a:ext cx="2646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19" name="Google Shape;3119;p95"/>
          <p:cNvSpPr txBox="1">
            <a:spLocks noGrp="1"/>
          </p:cNvSpPr>
          <p:nvPr>
            <p:ph type="subTitle" idx="4"/>
          </p:nvPr>
        </p:nvSpPr>
        <p:spPr>
          <a:xfrm>
            <a:off x="4900844" y="2292654"/>
            <a:ext cx="2646600" cy="438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20" name="Google Shape;3120;p95"/>
          <p:cNvSpPr/>
          <p:nvPr/>
        </p:nvSpPr>
        <p:spPr>
          <a:xfrm flipH="1">
            <a:off x="-1525174" y="4474212"/>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1" name="Google Shape;3121;p95"/>
          <p:cNvGrpSpPr/>
          <p:nvPr/>
        </p:nvGrpSpPr>
        <p:grpSpPr>
          <a:xfrm>
            <a:off x="892097" y="135369"/>
            <a:ext cx="7486150" cy="4854536"/>
            <a:chOff x="892097" y="135369"/>
            <a:chExt cx="7486150" cy="4854536"/>
          </a:xfrm>
        </p:grpSpPr>
        <p:grpSp>
          <p:nvGrpSpPr>
            <p:cNvPr id="3122" name="Google Shape;3122;p95"/>
            <p:cNvGrpSpPr/>
            <p:nvPr/>
          </p:nvGrpSpPr>
          <p:grpSpPr>
            <a:xfrm flipH="1">
              <a:off x="6853247" y="4815007"/>
              <a:ext cx="1525000" cy="174898"/>
              <a:chOff x="2061850" y="3646175"/>
              <a:chExt cx="3280275" cy="376125"/>
            </a:xfrm>
          </p:grpSpPr>
          <p:sp>
            <p:nvSpPr>
              <p:cNvPr id="3123" name="Google Shape;3123;p9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9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9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9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9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9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9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9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9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9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9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9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9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9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7" name="Google Shape;3137;p95"/>
            <p:cNvGrpSpPr/>
            <p:nvPr/>
          </p:nvGrpSpPr>
          <p:grpSpPr>
            <a:xfrm flipH="1">
              <a:off x="892097" y="135369"/>
              <a:ext cx="1525000" cy="174898"/>
              <a:chOff x="2061850" y="3646175"/>
              <a:chExt cx="3280275" cy="376125"/>
            </a:xfrm>
          </p:grpSpPr>
          <p:sp>
            <p:nvSpPr>
              <p:cNvPr id="3138" name="Google Shape;3138;p95"/>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95"/>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95"/>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95"/>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95"/>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95"/>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95"/>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95"/>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95"/>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95"/>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95"/>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95"/>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95"/>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95"/>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2" name="Google Shape;3152;p95"/>
          <p:cNvSpPr/>
          <p:nvPr/>
        </p:nvSpPr>
        <p:spPr>
          <a:xfrm flipH="1">
            <a:off x="538112" y="4723751"/>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53"/>
        <p:cNvGrpSpPr/>
        <p:nvPr/>
      </p:nvGrpSpPr>
      <p:grpSpPr>
        <a:xfrm>
          <a:off x="0" y="0"/>
          <a:ext cx="0" cy="0"/>
          <a:chOff x="0" y="0"/>
          <a:chExt cx="0" cy="0"/>
        </a:xfrm>
      </p:grpSpPr>
      <p:grpSp>
        <p:nvGrpSpPr>
          <p:cNvPr id="3154" name="Google Shape;3154;p96"/>
          <p:cNvGrpSpPr/>
          <p:nvPr/>
        </p:nvGrpSpPr>
        <p:grpSpPr>
          <a:xfrm>
            <a:off x="-1253488" y="-215950"/>
            <a:ext cx="11124250" cy="6144875"/>
            <a:chOff x="-1253488" y="-215950"/>
            <a:chExt cx="11124250" cy="6144875"/>
          </a:xfrm>
        </p:grpSpPr>
        <p:sp>
          <p:nvSpPr>
            <p:cNvPr id="3155" name="Google Shape;3155;p96"/>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96"/>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7" name="Google Shape;3157;p96"/>
          <p:cNvSpPr/>
          <p:nvPr/>
        </p:nvSpPr>
        <p:spPr>
          <a:xfrm flipH="1">
            <a:off x="-1720849" y="4639502"/>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8" name="Google Shape;3158;p96"/>
          <p:cNvGrpSpPr/>
          <p:nvPr/>
        </p:nvGrpSpPr>
        <p:grpSpPr>
          <a:xfrm>
            <a:off x="892097" y="135369"/>
            <a:ext cx="7486150" cy="4854536"/>
            <a:chOff x="892097" y="135369"/>
            <a:chExt cx="7486150" cy="4854536"/>
          </a:xfrm>
        </p:grpSpPr>
        <p:grpSp>
          <p:nvGrpSpPr>
            <p:cNvPr id="3159" name="Google Shape;3159;p96"/>
            <p:cNvGrpSpPr/>
            <p:nvPr/>
          </p:nvGrpSpPr>
          <p:grpSpPr>
            <a:xfrm flipH="1">
              <a:off x="6853247" y="4815007"/>
              <a:ext cx="1525000" cy="174898"/>
              <a:chOff x="2061850" y="3646175"/>
              <a:chExt cx="3280275" cy="376125"/>
            </a:xfrm>
          </p:grpSpPr>
          <p:sp>
            <p:nvSpPr>
              <p:cNvPr id="3160" name="Google Shape;3160;p9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9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9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9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9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9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9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9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9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9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9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9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9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9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4" name="Google Shape;3174;p96"/>
            <p:cNvGrpSpPr/>
            <p:nvPr/>
          </p:nvGrpSpPr>
          <p:grpSpPr>
            <a:xfrm flipH="1">
              <a:off x="892097" y="135369"/>
              <a:ext cx="1525000" cy="174898"/>
              <a:chOff x="2061850" y="3646175"/>
              <a:chExt cx="3280275" cy="376125"/>
            </a:xfrm>
          </p:grpSpPr>
          <p:sp>
            <p:nvSpPr>
              <p:cNvPr id="3175" name="Google Shape;3175;p96"/>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96"/>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96"/>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96"/>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96"/>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96"/>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96"/>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96"/>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96"/>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96"/>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96"/>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96"/>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96"/>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96"/>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89" name="Google Shape;3189;p9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90" name="Google Shape;3190;p96"/>
          <p:cNvSpPr/>
          <p:nvPr/>
        </p:nvSpPr>
        <p:spPr>
          <a:xfrm flipH="1">
            <a:off x="447262" y="449301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91"/>
        <p:cNvGrpSpPr/>
        <p:nvPr/>
      </p:nvGrpSpPr>
      <p:grpSpPr>
        <a:xfrm>
          <a:off x="0" y="0"/>
          <a:ext cx="0" cy="0"/>
          <a:chOff x="0" y="0"/>
          <a:chExt cx="0" cy="0"/>
        </a:xfrm>
      </p:grpSpPr>
      <p:sp>
        <p:nvSpPr>
          <p:cNvPr id="3192" name="Google Shape;3192;p97"/>
          <p:cNvSpPr txBox="1">
            <a:spLocks noGrp="1"/>
          </p:cNvSpPr>
          <p:nvPr>
            <p:ph type="title"/>
          </p:nvPr>
        </p:nvSpPr>
        <p:spPr>
          <a:xfrm>
            <a:off x="4693000" y="943850"/>
            <a:ext cx="3735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93" name="Google Shape;3193;p97"/>
          <p:cNvSpPr txBox="1">
            <a:spLocks noGrp="1"/>
          </p:cNvSpPr>
          <p:nvPr>
            <p:ph type="body" idx="1"/>
          </p:nvPr>
        </p:nvSpPr>
        <p:spPr>
          <a:xfrm>
            <a:off x="4693000" y="1545237"/>
            <a:ext cx="3735900" cy="2654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400">
                <a:solidFill>
                  <a:srgbClr val="434343"/>
                </a:solidFill>
              </a:defRPr>
            </a:lvl1pPr>
            <a:lvl2pPr marL="914400" lvl="1" indent="-304800" rtl="0">
              <a:lnSpc>
                <a:spcPct val="115000"/>
              </a:lnSpc>
              <a:spcBef>
                <a:spcPts val="0"/>
              </a:spcBef>
              <a:spcAft>
                <a:spcPts val="0"/>
              </a:spcAft>
              <a:buSzPts val="1200"/>
              <a:buChar char="○"/>
              <a:defRPr>
                <a:solidFill>
                  <a:srgbClr val="434343"/>
                </a:solidFill>
              </a:defRPr>
            </a:lvl2pPr>
            <a:lvl3pPr marL="1371600" lvl="2" indent="-304800" rtl="0">
              <a:lnSpc>
                <a:spcPct val="115000"/>
              </a:lnSpc>
              <a:spcBef>
                <a:spcPts val="0"/>
              </a:spcBef>
              <a:spcAft>
                <a:spcPts val="0"/>
              </a:spcAft>
              <a:buSzPts val="1200"/>
              <a:buChar char="■"/>
              <a:defRPr>
                <a:solidFill>
                  <a:srgbClr val="434343"/>
                </a:solidFill>
              </a:defRPr>
            </a:lvl3pPr>
            <a:lvl4pPr marL="1828800" lvl="3" indent="-304800" rtl="0">
              <a:lnSpc>
                <a:spcPct val="115000"/>
              </a:lnSpc>
              <a:spcBef>
                <a:spcPts val="0"/>
              </a:spcBef>
              <a:spcAft>
                <a:spcPts val="0"/>
              </a:spcAft>
              <a:buSzPts val="1200"/>
              <a:buChar char="●"/>
              <a:defRPr>
                <a:solidFill>
                  <a:srgbClr val="434343"/>
                </a:solidFill>
              </a:defRPr>
            </a:lvl4pPr>
            <a:lvl5pPr marL="2286000" lvl="4" indent="-304800" rtl="0">
              <a:lnSpc>
                <a:spcPct val="115000"/>
              </a:lnSpc>
              <a:spcBef>
                <a:spcPts val="0"/>
              </a:spcBef>
              <a:spcAft>
                <a:spcPts val="0"/>
              </a:spcAft>
              <a:buSzPts val="1200"/>
              <a:buChar char="○"/>
              <a:defRPr>
                <a:solidFill>
                  <a:srgbClr val="434343"/>
                </a:solidFill>
              </a:defRPr>
            </a:lvl5pPr>
            <a:lvl6pPr marL="2743200" lvl="5" indent="-304800" rtl="0">
              <a:lnSpc>
                <a:spcPct val="115000"/>
              </a:lnSpc>
              <a:spcBef>
                <a:spcPts val="0"/>
              </a:spcBef>
              <a:spcAft>
                <a:spcPts val="0"/>
              </a:spcAft>
              <a:buSzPts val="1200"/>
              <a:buChar char="■"/>
              <a:defRPr>
                <a:solidFill>
                  <a:srgbClr val="434343"/>
                </a:solidFill>
              </a:defRPr>
            </a:lvl6pPr>
            <a:lvl7pPr marL="3200400" lvl="6" indent="-304800" rtl="0">
              <a:lnSpc>
                <a:spcPct val="115000"/>
              </a:lnSpc>
              <a:spcBef>
                <a:spcPts val="0"/>
              </a:spcBef>
              <a:spcAft>
                <a:spcPts val="0"/>
              </a:spcAft>
              <a:buSzPts val="1200"/>
              <a:buChar char="●"/>
              <a:defRPr>
                <a:solidFill>
                  <a:srgbClr val="434343"/>
                </a:solidFill>
              </a:defRPr>
            </a:lvl7pPr>
            <a:lvl8pPr marL="3657600" lvl="7" indent="-304800" rtl="0">
              <a:lnSpc>
                <a:spcPct val="115000"/>
              </a:lnSpc>
              <a:spcBef>
                <a:spcPts val="0"/>
              </a:spcBef>
              <a:spcAft>
                <a:spcPts val="0"/>
              </a:spcAft>
              <a:buSzPts val="1200"/>
              <a:buChar char="○"/>
              <a:defRPr>
                <a:solidFill>
                  <a:srgbClr val="434343"/>
                </a:solidFill>
              </a:defRPr>
            </a:lvl8pPr>
            <a:lvl9pPr marL="4114800" lvl="8" indent="-304800" rtl="0">
              <a:lnSpc>
                <a:spcPct val="115000"/>
              </a:lnSpc>
              <a:spcBef>
                <a:spcPts val="0"/>
              </a:spcBef>
              <a:spcAft>
                <a:spcPts val="0"/>
              </a:spcAft>
              <a:buSzPts val="1200"/>
              <a:buChar char="■"/>
              <a:defRPr>
                <a:solidFill>
                  <a:srgbClr val="434343"/>
                </a:solidFill>
              </a:defRPr>
            </a:lvl9pPr>
          </a:lstStyle>
          <a:p>
            <a:endParaRPr/>
          </a:p>
        </p:txBody>
      </p:sp>
      <p:sp>
        <p:nvSpPr>
          <p:cNvPr id="3194" name="Google Shape;3194;p97"/>
          <p:cNvSpPr>
            <a:spLocks noGrp="1"/>
          </p:cNvSpPr>
          <p:nvPr>
            <p:ph type="pic" idx="2"/>
          </p:nvPr>
        </p:nvSpPr>
        <p:spPr>
          <a:xfrm>
            <a:off x="715100" y="889200"/>
            <a:ext cx="3365100" cy="3365100"/>
          </a:xfrm>
          <a:prstGeom prst="ellipse">
            <a:avLst/>
          </a:prstGeom>
          <a:noFill/>
          <a:ln>
            <a:noFill/>
          </a:ln>
        </p:spPr>
      </p:sp>
      <p:grpSp>
        <p:nvGrpSpPr>
          <p:cNvPr id="3195" name="Google Shape;3195;p97"/>
          <p:cNvGrpSpPr/>
          <p:nvPr/>
        </p:nvGrpSpPr>
        <p:grpSpPr>
          <a:xfrm>
            <a:off x="-711963" y="-550325"/>
            <a:ext cx="10903200" cy="6479250"/>
            <a:chOff x="-711963" y="-550325"/>
            <a:chExt cx="10903200" cy="6479250"/>
          </a:xfrm>
        </p:grpSpPr>
        <p:sp>
          <p:nvSpPr>
            <p:cNvPr id="3196" name="Google Shape;3196;p97"/>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97"/>
            <p:cNvSpPr/>
            <p:nvPr/>
          </p:nvSpPr>
          <p:spPr>
            <a:xfrm flipH="1">
              <a:off x="-711963"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8" name="Google Shape;3198;p97"/>
          <p:cNvGrpSpPr/>
          <p:nvPr/>
        </p:nvGrpSpPr>
        <p:grpSpPr>
          <a:xfrm>
            <a:off x="242672" y="135369"/>
            <a:ext cx="8106850" cy="4854536"/>
            <a:chOff x="242672" y="135369"/>
            <a:chExt cx="8106850" cy="4854536"/>
          </a:xfrm>
        </p:grpSpPr>
        <p:grpSp>
          <p:nvGrpSpPr>
            <p:cNvPr id="3199" name="Google Shape;3199;p97"/>
            <p:cNvGrpSpPr/>
            <p:nvPr/>
          </p:nvGrpSpPr>
          <p:grpSpPr>
            <a:xfrm flipH="1">
              <a:off x="242672" y="4815007"/>
              <a:ext cx="1525000" cy="174898"/>
              <a:chOff x="2061850" y="3646175"/>
              <a:chExt cx="3280275" cy="376125"/>
            </a:xfrm>
          </p:grpSpPr>
          <p:sp>
            <p:nvSpPr>
              <p:cNvPr id="3200" name="Google Shape;3200;p9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9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9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9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9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9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9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9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9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9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9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9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9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9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4" name="Google Shape;3214;p97"/>
            <p:cNvGrpSpPr/>
            <p:nvPr/>
          </p:nvGrpSpPr>
          <p:grpSpPr>
            <a:xfrm flipH="1">
              <a:off x="6824522" y="135369"/>
              <a:ext cx="1525000" cy="174898"/>
              <a:chOff x="2061850" y="3646175"/>
              <a:chExt cx="3280275" cy="376125"/>
            </a:xfrm>
          </p:grpSpPr>
          <p:sp>
            <p:nvSpPr>
              <p:cNvPr id="3215" name="Google Shape;3215;p97"/>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97"/>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97"/>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97"/>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97"/>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97"/>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97"/>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97"/>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97"/>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97"/>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97"/>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97"/>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97"/>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97"/>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9" name="Google Shape;3229;p97"/>
          <p:cNvGrpSpPr/>
          <p:nvPr/>
        </p:nvGrpSpPr>
        <p:grpSpPr>
          <a:xfrm>
            <a:off x="-351099" y="-109335"/>
            <a:ext cx="11337611" cy="5589603"/>
            <a:chOff x="-351099" y="-109335"/>
            <a:chExt cx="11337611" cy="5589603"/>
          </a:xfrm>
        </p:grpSpPr>
        <p:sp>
          <p:nvSpPr>
            <p:cNvPr id="3230" name="Google Shape;3230;p97"/>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97"/>
            <p:cNvSpPr/>
            <p:nvPr/>
          </p:nvSpPr>
          <p:spPr>
            <a:xfrm rot="10800000" flipH="1">
              <a:off x="8153784" y="4324637"/>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2" name="Google Shape;3232;p97"/>
          <p:cNvGrpSpPr/>
          <p:nvPr/>
        </p:nvGrpSpPr>
        <p:grpSpPr>
          <a:xfrm>
            <a:off x="1933512" y="135379"/>
            <a:ext cx="7036050" cy="4392425"/>
            <a:chOff x="1933512" y="135379"/>
            <a:chExt cx="7036050" cy="4392425"/>
          </a:xfrm>
        </p:grpSpPr>
        <p:sp>
          <p:nvSpPr>
            <p:cNvPr id="3233" name="Google Shape;3233;p97"/>
            <p:cNvSpPr/>
            <p:nvPr/>
          </p:nvSpPr>
          <p:spPr>
            <a:xfrm flipH="1">
              <a:off x="19335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97"/>
            <p:cNvSpPr/>
            <p:nvPr/>
          </p:nvSpPr>
          <p:spPr>
            <a:xfrm flipH="1">
              <a:off x="8615562" y="41738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35"/>
        <p:cNvGrpSpPr/>
        <p:nvPr/>
      </p:nvGrpSpPr>
      <p:grpSpPr>
        <a:xfrm>
          <a:off x="0" y="0"/>
          <a:ext cx="0" cy="0"/>
          <a:chOff x="0" y="0"/>
          <a:chExt cx="0" cy="0"/>
        </a:xfrm>
      </p:grpSpPr>
      <p:grpSp>
        <p:nvGrpSpPr>
          <p:cNvPr id="3236" name="Google Shape;3236;p98"/>
          <p:cNvGrpSpPr/>
          <p:nvPr/>
        </p:nvGrpSpPr>
        <p:grpSpPr>
          <a:xfrm>
            <a:off x="-1268550" y="945825"/>
            <a:ext cx="10282262" cy="3924400"/>
            <a:chOff x="-1268550" y="945825"/>
            <a:chExt cx="10282262" cy="3924400"/>
          </a:xfrm>
        </p:grpSpPr>
        <p:sp>
          <p:nvSpPr>
            <p:cNvPr id="3237" name="Google Shape;3237;p98"/>
            <p:cNvSpPr/>
            <p:nvPr/>
          </p:nvSpPr>
          <p:spPr>
            <a:xfrm flipH="1">
              <a:off x="7310912" y="31674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98"/>
            <p:cNvSpPr/>
            <p:nvPr/>
          </p:nvSpPr>
          <p:spPr>
            <a:xfrm>
              <a:off x="-1268550" y="945825"/>
              <a:ext cx="1975200" cy="1975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9" name="Google Shape;3239;p98"/>
          <p:cNvSpPr txBox="1">
            <a:spLocks noGrp="1"/>
          </p:cNvSpPr>
          <p:nvPr>
            <p:ph type="title"/>
          </p:nvPr>
        </p:nvSpPr>
        <p:spPr>
          <a:xfrm>
            <a:off x="1179725" y="1307100"/>
            <a:ext cx="4173300" cy="2529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240" name="Google Shape;3240;p98"/>
          <p:cNvGrpSpPr/>
          <p:nvPr/>
        </p:nvGrpSpPr>
        <p:grpSpPr>
          <a:xfrm>
            <a:off x="235565" y="181682"/>
            <a:ext cx="7703925" cy="4065869"/>
            <a:chOff x="235565" y="181682"/>
            <a:chExt cx="7703925" cy="4065869"/>
          </a:xfrm>
        </p:grpSpPr>
        <p:grpSp>
          <p:nvGrpSpPr>
            <p:cNvPr id="3241" name="Google Shape;3241;p98"/>
            <p:cNvGrpSpPr/>
            <p:nvPr/>
          </p:nvGrpSpPr>
          <p:grpSpPr>
            <a:xfrm>
              <a:off x="235565" y="181682"/>
              <a:ext cx="1525000" cy="174898"/>
              <a:chOff x="2061850" y="3646175"/>
              <a:chExt cx="3280275" cy="376125"/>
            </a:xfrm>
          </p:grpSpPr>
          <p:sp>
            <p:nvSpPr>
              <p:cNvPr id="3242" name="Google Shape;3242;p9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9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9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9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9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9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9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9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9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9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9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9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9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9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6" name="Google Shape;3256;p98"/>
            <p:cNvGrpSpPr/>
            <p:nvPr/>
          </p:nvGrpSpPr>
          <p:grpSpPr>
            <a:xfrm>
              <a:off x="6414490" y="4072652"/>
              <a:ext cx="1525000" cy="174898"/>
              <a:chOff x="2061850" y="3646175"/>
              <a:chExt cx="3280275" cy="376125"/>
            </a:xfrm>
          </p:grpSpPr>
          <p:sp>
            <p:nvSpPr>
              <p:cNvPr id="3257" name="Google Shape;3257;p9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9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9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9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9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9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9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9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9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9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9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9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9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9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71" name="Google Shape;3271;p98"/>
          <p:cNvGrpSpPr/>
          <p:nvPr/>
        </p:nvGrpSpPr>
        <p:grpSpPr>
          <a:xfrm>
            <a:off x="-1692874" y="-209813"/>
            <a:ext cx="12385861" cy="5283534"/>
            <a:chOff x="-1692874" y="-209813"/>
            <a:chExt cx="12385861" cy="5283534"/>
          </a:xfrm>
        </p:grpSpPr>
        <p:sp>
          <p:nvSpPr>
            <p:cNvPr id="3272" name="Google Shape;3272;p98"/>
            <p:cNvSpPr/>
            <p:nvPr/>
          </p:nvSpPr>
          <p:spPr>
            <a:xfrm flipH="1">
              <a:off x="-1692874" y="465411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98"/>
            <p:cNvSpPr/>
            <p:nvPr/>
          </p:nvSpPr>
          <p:spPr>
            <a:xfrm rot="10800000" flipH="1">
              <a:off x="7860259" y="-209813"/>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4" name="Google Shape;3274;p98"/>
          <p:cNvGrpSpPr/>
          <p:nvPr/>
        </p:nvGrpSpPr>
        <p:grpSpPr>
          <a:xfrm>
            <a:off x="538112" y="358004"/>
            <a:ext cx="7483250" cy="4512225"/>
            <a:chOff x="538112" y="358004"/>
            <a:chExt cx="7483250" cy="4512225"/>
          </a:xfrm>
        </p:grpSpPr>
        <p:sp>
          <p:nvSpPr>
            <p:cNvPr id="3275" name="Google Shape;3275;p98"/>
            <p:cNvSpPr/>
            <p:nvPr/>
          </p:nvSpPr>
          <p:spPr>
            <a:xfrm flipH="1">
              <a:off x="7667362" y="3580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98"/>
            <p:cNvSpPr/>
            <p:nvPr/>
          </p:nvSpPr>
          <p:spPr>
            <a:xfrm flipH="1">
              <a:off x="538112" y="4516229"/>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77"/>
        <p:cNvGrpSpPr/>
        <p:nvPr/>
      </p:nvGrpSpPr>
      <p:grpSpPr>
        <a:xfrm>
          <a:off x="0" y="0"/>
          <a:ext cx="0" cy="0"/>
          <a:chOff x="0" y="0"/>
          <a:chExt cx="0" cy="0"/>
        </a:xfrm>
      </p:grpSpPr>
      <p:sp>
        <p:nvSpPr>
          <p:cNvPr id="3278" name="Google Shape;3278;p99"/>
          <p:cNvSpPr txBox="1">
            <a:spLocks noGrp="1"/>
          </p:cNvSpPr>
          <p:nvPr>
            <p:ph type="title"/>
          </p:nvPr>
        </p:nvSpPr>
        <p:spPr>
          <a:xfrm>
            <a:off x="1104675" y="1538414"/>
            <a:ext cx="4740300" cy="1504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279" name="Google Shape;3279;p99"/>
          <p:cNvSpPr txBox="1">
            <a:spLocks noGrp="1"/>
          </p:cNvSpPr>
          <p:nvPr>
            <p:ph type="subTitle" idx="1"/>
          </p:nvPr>
        </p:nvSpPr>
        <p:spPr>
          <a:xfrm>
            <a:off x="1104750" y="3043864"/>
            <a:ext cx="4740300" cy="113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grpSp>
        <p:nvGrpSpPr>
          <p:cNvPr id="3280" name="Google Shape;3280;p99"/>
          <p:cNvGrpSpPr/>
          <p:nvPr/>
        </p:nvGrpSpPr>
        <p:grpSpPr>
          <a:xfrm>
            <a:off x="-1253488" y="-215950"/>
            <a:ext cx="11124250" cy="6144875"/>
            <a:chOff x="-1253488" y="-215950"/>
            <a:chExt cx="11124250" cy="6144875"/>
          </a:xfrm>
        </p:grpSpPr>
        <p:sp>
          <p:nvSpPr>
            <p:cNvPr id="3281" name="Google Shape;3281;p99"/>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99"/>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3" name="Google Shape;3283;p99"/>
          <p:cNvGrpSpPr/>
          <p:nvPr/>
        </p:nvGrpSpPr>
        <p:grpSpPr>
          <a:xfrm>
            <a:off x="892097" y="135369"/>
            <a:ext cx="7486150" cy="4854536"/>
            <a:chOff x="892097" y="135369"/>
            <a:chExt cx="7486150" cy="4854536"/>
          </a:xfrm>
        </p:grpSpPr>
        <p:grpSp>
          <p:nvGrpSpPr>
            <p:cNvPr id="3284" name="Google Shape;3284;p99"/>
            <p:cNvGrpSpPr/>
            <p:nvPr/>
          </p:nvGrpSpPr>
          <p:grpSpPr>
            <a:xfrm flipH="1">
              <a:off x="6853247" y="4815007"/>
              <a:ext cx="1525000" cy="174898"/>
              <a:chOff x="2061850" y="3646175"/>
              <a:chExt cx="3280275" cy="376125"/>
            </a:xfrm>
          </p:grpSpPr>
          <p:sp>
            <p:nvSpPr>
              <p:cNvPr id="3285" name="Google Shape;3285;p9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9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9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9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9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9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9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9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9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9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9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9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9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9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9" name="Google Shape;3299;p99"/>
            <p:cNvGrpSpPr/>
            <p:nvPr/>
          </p:nvGrpSpPr>
          <p:grpSpPr>
            <a:xfrm flipH="1">
              <a:off x="892097" y="135369"/>
              <a:ext cx="1525000" cy="174898"/>
              <a:chOff x="2061850" y="3646175"/>
              <a:chExt cx="3280275" cy="376125"/>
            </a:xfrm>
          </p:grpSpPr>
          <p:sp>
            <p:nvSpPr>
              <p:cNvPr id="3300" name="Google Shape;3300;p9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9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9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9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9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9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9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9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9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9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9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9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9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9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14" name="Google Shape;3314;p99"/>
          <p:cNvGrpSpPr/>
          <p:nvPr/>
        </p:nvGrpSpPr>
        <p:grpSpPr>
          <a:xfrm>
            <a:off x="-1155679" y="135387"/>
            <a:ext cx="11662963" cy="5290756"/>
            <a:chOff x="-1155679" y="135387"/>
            <a:chExt cx="11662963" cy="5290756"/>
          </a:xfrm>
        </p:grpSpPr>
        <p:sp>
          <p:nvSpPr>
            <p:cNvPr id="3315" name="Google Shape;3315;p99"/>
            <p:cNvSpPr/>
            <p:nvPr/>
          </p:nvSpPr>
          <p:spPr>
            <a:xfrm>
              <a:off x="7364151" y="135387"/>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99"/>
            <p:cNvSpPr/>
            <p:nvPr/>
          </p:nvSpPr>
          <p:spPr>
            <a:xfrm rot="10800000">
              <a:off x="-1155679" y="4270512"/>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99"/>
          <p:cNvGrpSpPr/>
          <p:nvPr/>
        </p:nvGrpSpPr>
        <p:grpSpPr>
          <a:xfrm>
            <a:off x="314447" y="384926"/>
            <a:ext cx="8129550" cy="4106800"/>
            <a:chOff x="314447" y="384926"/>
            <a:chExt cx="8129550" cy="4106800"/>
          </a:xfrm>
        </p:grpSpPr>
        <p:sp>
          <p:nvSpPr>
            <p:cNvPr id="3318" name="Google Shape;3318;p99"/>
            <p:cNvSpPr/>
            <p:nvPr/>
          </p:nvSpPr>
          <p:spPr>
            <a:xfrm>
              <a:off x="8089997" y="384926"/>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99"/>
            <p:cNvSpPr/>
            <p:nvPr/>
          </p:nvSpPr>
          <p:spPr>
            <a:xfrm>
              <a:off x="314447" y="4137726"/>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20"/>
        <p:cNvGrpSpPr/>
        <p:nvPr/>
      </p:nvGrpSpPr>
      <p:grpSpPr>
        <a:xfrm>
          <a:off x="0" y="0"/>
          <a:ext cx="0" cy="0"/>
          <a:chOff x="0" y="0"/>
          <a:chExt cx="0" cy="0"/>
        </a:xfrm>
      </p:grpSpPr>
      <p:sp>
        <p:nvSpPr>
          <p:cNvPr id="3321" name="Google Shape;3321;p100"/>
          <p:cNvSpPr>
            <a:spLocks noGrp="1"/>
          </p:cNvSpPr>
          <p:nvPr>
            <p:ph type="pic" idx="2"/>
          </p:nvPr>
        </p:nvSpPr>
        <p:spPr>
          <a:xfrm>
            <a:off x="-6875" y="0"/>
            <a:ext cx="9144000" cy="5157300"/>
          </a:xfrm>
          <a:prstGeom prst="rect">
            <a:avLst/>
          </a:prstGeom>
          <a:noFill/>
          <a:ln>
            <a:noFill/>
          </a:ln>
        </p:spPr>
      </p:sp>
      <p:sp>
        <p:nvSpPr>
          <p:cNvPr id="3322" name="Google Shape;3322;p100"/>
          <p:cNvSpPr txBox="1">
            <a:spLocks noGrp="1"/>
          </p:cNvSpPr>
          <p:nvPr>
            <p:ph type="title"/>
          </p:nvPr>
        </p:nvSpPr>
        <p:spPr>
          <a:xfrm>
            <a:off x="845775" y="3193725"/>
            <a:ext cx="3389100" cy="11028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323" name="Google Shape;3323;p100"/>
          <p:cNvGrpSpPr/>
          <p:nvPr/>
        </p:nvGrpSpPr>
        <p:grpSpPr>
          <a:xfrm>
            <a:off x="-844738" y="-550325"/>
            <a:ext cx="11035975" cy="6584075"/>
            <a:chOff x="-844738" y="-550325"/>
            <a:chExt cx="11035975" cy="6584075"/>
          </a:xfrm>
        </p:grpSpPr>
        <p:sp>
          <p:nvSpPr>
            <p:cNvPr id="3324" name="Google Shape;3324;p100"/>
            <p:cNvSpPr/>
            <p:nvPr/>
          </p:nvSpPr>
          <p:spPr>
            <a:xfrm flipH="1">
              <a:off x="8488437" y="-5503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0"/>
            <p:cNvSpPr/>
            <p:nvPr/>
          </p:nvSpPr>
          <p:spPr>
            <a:xfrm flipH="1">
              <a:off x="-844738" y="4330950"/>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6" name="Google Shape;3326;p100"/>
          <p:cNvGrpSpPr/>
          <p:nvPr/>
        </p:nvGrpSpPr>
        <p:grpSpPr>
          <a:xfrm>
            <a:off x="221697" y="135369"/>
            <a:ext cx="8127825" cy="4903461"/>
            <a:chOff x="221697" y="135369"/>
            <a:chExt cx="8127825" cy="4903461"/>
          </a:xfrm>
        </p:grpSpPr>
        <p:grpSp>
          <p:nvGrpSpPr>
            <p:cNvPr id="3327" name="Google Shape;3327;p100"/>
            <p:cNvGrpSpPr/>
            <p:nvPr/>
          </p:nvGrpSpPr>
          <p:grpSpPr>
            <a:xfrm flipH="1">
              <a:off x="221697" y="4863932"/>
              <a:ext cx="1525000" cy="174898"/>
              <a:chOff x="2061850" y="3646175"/>
              <a:chExt cx="3280275" cy="376125"/>
            </a:xfrm>
          </p:grpSpPr>
          <p:sp>
            <p:nvSpPr>
              <p:cNvPr id="3328" name="Google Shape;3328;p10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0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0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0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0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0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0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0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0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0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0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0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0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0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2" name="Google Shape;3342;p100"/>
            <p:cNvGrpSpPr/>
            <p:nvPr/>
          </p:nvGrpSpPr>
          <p:grpSpPr>
            <a:xfrm flipH="1">
              <a:off x="6824522" y="135369"/>
              <a:ext cx="1525000" cy="174898"/>
              <a:chOff x="2061850" y="3646175"/>
              <a:chExt cx="3280275" cy="376125"/>
            </a:xfrm>
          </p:grpSpPr>
          <p:sp>
            <p:nvSpPr>
              <p:cNvPr id="3343" name="Google Shape;3343;p100"/>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00"/>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00"/>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00"/>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00"/>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00"/>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00"/>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00"/>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00"/>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00"/>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00"/>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00"/>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00"/>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00"/>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7" name="Google Shape;3357;p100"/>
          <p:cNvGrpSpPr/>
          <p:nvPr/>
        </p:nvGrpSpPr>
        <p:grpSpPr>
          <a:xfrm>
            <a:off x="-1252666" y="-350586"/>
            <a:ext cx="11836825" cy="5340482"/>
            <a:chOff x="-1252666" y="-350586"/>
            <a:chExt cx="11836825" cy="5340482"/>
          </a:xfrm>
        </p:grpSpPr>
        <p:sp>
          <p:nvSpPr>
            <p:cNvPr id="3358" name="Google Shape;3358;p100"/>
            <p:cNvSpPr/>
            <p:nvPr/>
          </p:nvSpPr>
          <p:spPr>
            <a:xfrm>
              <a:off x="7441026" y="4570290"/>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00"/>
            <p:cNvSpPr/>
            <p:nvPr/>
          </p:nvSpPr>
          <p:spPr>
            <a:xfrm rot="10800000">
              <a:off x="-1252666" y="-350586"/>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0" name="Google Shape;3360;p100"/>
          <p:cNvGrpSpPr/>
          <p:nvPr/>
        </p:nvGrpSpPr>
        <p:grpSpPr>
          <a:xfrm>
            <a:off x="538112" y="617581"/>
            <a:ext cx="8417475" cy="4167923"/>
            <a:chOff x="538112" y="617581"/>
            <a:chExt cx="8417475" cy="4167923"/>
          </a:xfrm>
        </p:grpSpPr>
        <p:sp>
          <p:nvSpPr>
            <p:cNvPr id="3361" name="Google Shape;3361;p100"/>
            <p:cNvSpPr/>
            <p:nvPr/>
          </p:nvSpPr>
          <p:spPr>
            <a:xfrm flipH="1">
              <a:off x="538112" y="617581"/>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00"/>
            <p:cNvSpPr/>
            <p:nvPr/>
          </p:nvSpPr>
          <p:spPr>
            <a:xfrm flipH="1">
              <a:off x="8601587" y="443150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363"/>
        <p:cNvGrpSpPr/>
        <p:nvPr/>
      </p:nvGrpSpPr>
      <p:grpSpPr>
        <a:xfrm>
          <a:off x="0" y="0"/>
          <a:ext cx="0" cy="0"/>
          <a:chOff x="0" y="0"/>
          <a:chExt cx="0" cy="0"/>
        </a:xfrm>
      </p:grpSpPr>
      <p:sp>
        <p:nvSpPr>
          <p:cNvPr id="3364" name="Google Shape;3364;p101"/>
          <p:cNvSpPr txBox="1">
            <a:spLocks noGrp="1"/>
          </p:cNvSpPr>
          <p:nvPr>
            <p:ph type="title" hasCustomPrompt="1"/>
          </p:nvPr>
        </p:nvSpPr>
        <p:spPr>
          <a:xfrm>
            <a:off x="1698875" y="1974675"/>
            <a:ext cx="3011400" cy="13737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9600" b="1">
                <a:latin typeface="Work Sans"/>
                <a:ea typeface="Work Sans"/>
                <a:cs typeface="Work Sans"/>
                <a:sym typeface="Work Sans"/>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365" name="Google Shape;3365;p101"/>
          <p:cNvSpPr txBox="1">
            <a:spLocks noGrp="1"/>
          </p:cNvSpPr>
          <p:nvPr>
            <p:ph type="subTitle" idx="1"/>
          </p:nvPr>
        </p:nvSpPr>
        <p:spPr>
          <a:xfrm>
            <a:off x="4710275" y="1974675"/>
            <a:ext cx="2706300" cy="1373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366" name="Google Shape;3366;p101"/>
          <p:cNvGrpSpPr/>
          <p:nvPr/>
        </p:nvGrpSpPr>
        <p:grpSpPr>
          <a:xfrm>
            <a:off x="-1067024" y="99478"/>
            <a:ext cx="10713511" cy="5377328"/>
            <a:chOff x="-1067024" y="99478"/>
            <a:chExt cx="10713511" cy="5377328"/>
          </a:xfrm>
        </p:grpSpPr>
        <p:sp>
          <p:nvSpPr>
            <p:cNvPr id="3367" name="Google Shape;3367;p101"/>
            <p:cNvSpPr/>
            <p:nvPr/>
          </p:nvSpPr>
          <p:spPr>
            <a:xfrm>
              <a:off x="6503353" y="99478"/>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01"/>
            <p:cNvSpPr/>
            <p:nvPr/>
          </p:nvSpPr>
          <p:spPr>
            <a:xfrm flipH="1">
              <a:off x="-1067024"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9" name="Google Shape;3369;p101"/>
          <p:cNvGrpSpPr/>
          <p:nvPr/>
        </p:nvGrpSpPr>
        <p:grpSpPr>
          <a:xfrm>
            <a:off x="1600875" y="336075"/>
            <a:ext cx="5775050" cy="4659079"/>
            <a:chOff x="1600875" y="336075"/>
            <a:chExt cx="5775050" cy="4659079"/>
          </a:xfrm>
        </p:grpSpPr>
        <p:sp>
          <p:nvSpPr>
            <p:cNvPr id="3370" name="Google Shape;3370;p101"/>
            <p:cNvSpPr/>
            <p:nvPr/>
          </p:nvSpPr>
          <p:spPr>
            <a:xfrm>
              <a:off x="7021925" y="336075"/>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01"/>
            <p:cNvSpPr/>
            <p:nvPr/>
          </p:nvSpPr>
          <p:spPr>
            <a:xfrm>
              <a:off x="1600875" y="464115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2" name="Google Shape;3372;p101"/>
          <p:cNvGrpSpPr/>
          <p:nvPr/>
        </p:nvGrpSpPr>
        <p:grpSpPr>
          <a:xfrm>
            <a:off x="6173240" y="4684694"/>
            <a:ext cx="1525000" cy="174898"/>
            <a:chOff x="2061850" y="3646175"/>
            <a:chExt cx="3280275" cy="376125"/>
          </a:xfrm>
        </p:grpSpPr>
        <p:sp>
          <p:nvSpPr>
            <p:cNvPr id="3373" name="Google Shape;3373;p10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0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0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0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0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0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0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0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0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0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0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0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0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0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87"/>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3388"/>
        <p:cNvGrpSpPr/>
        <p:nvPr/>
      </p:nvGrpSpPr>
      <p:grpSpPr>
        <a:xfrm>
          <a:off x="0" y="0"/>
          <a:ext cx="0" cy="0"/>
          <a:chOff x="0" y="0"/>
          <a:chExt cx="0" cy="0"/>
        </a:xfrm>
      </p:grpSpPr>
      <p:sp>
        <p:nvSpPr>
          <p:cNvPr id="3389" name="Google Shape;3389;p10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90" name="Google Shape;3390;p103"/>
          <p:cNvSpPr txBox="1">
            <a:spLocks noGrp="1"/>
          </p:cNvSpPr>
          <p:nvPr>
            <p:ph type="title" idx="2" hasCustomPrompt="1"/>
          </p:nvPr>
        </p:nvSpPr>
        <p:spPr>
          <a:xfrm>
            <a:off x="720000"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91" name="Google Shape;3391;p103"/>
          <p:cNvSpPr txBox="1">
            <a:spLocks noGrp="1"/>
          </p:cNvSpPr>
          <p:nvPr>
            <p:ph type="title" idx="3" hasCustomPrompt="1"/>
          </p:nvPr>
        </p:nvSpPr>
        <p:spPr>
          <a:xfrm>
            <a:off x="720000"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92" name="Google Shape;3392;p103"/>
          <p:cNvSpPr txBox="1">
            <a:spLocks noGrp="1"/>
          </p:cNvSpPr>
          <p:nvPr>
            <p:ph type="title" idx="4" hasCustomPrompt="1"/>
          </p:nvPr>
        </p:nvSpPr>
        <p:spPr>
          <a:xfrm>
            <a:off x="3419275"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93" name="Google Shape;3393;p103"/>
          <p:cNvSpPr txBox="1">
            <a:spLocks noGrp="1"/>
          </p:cNvSpPr>
          <p:nvPr>
            <p:ph type="title" idx="5" hasCustomPrompt="1"/>
          </p:nvPr>
        </p:nvSpPr>
        <p:spPr>
          <a:xfrm>
            <a:off x="3419275"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94" name="Google Shape;3394;p103"/>
          <p:cNvSpPr txBox="1">
            <a:spLocks noGrp="1"/>
          </p:cNvSpPr>
          <p:nvPr>
            <p:ph type="title" idx="6" hasCustomPrompt="1"/>
          </p:nvPr>
        </p:nvSpPr>
        <p:spPr>
          <a:xfrm>
            <a:off x="6118550" y="17813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95" name="Google Shape;3395;p103"/>
          <p:cNvSpPr txBox="1">
            <a:spLocks noGrp="1"/>
          </p:cNvSpPr>
          <p:nvPr>
            <p:ph type="title" idx="7" hasCustomPrompt="1"/>
          </p:nvPr>
        </p:nvSpPr>
        <p:spPr>
          <a:xfrm>
            <a:off x="6118550" y="31385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Work Sans"/>
                <a:ea typeface="Work Sans"/>
                <a:cs typeface="Work Sans"/>
                <a:sym typeface="Work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396" name="Google Shape;3396;p103"/>
          <p:cNvSpPr txBox="1">
            <a:spLocks noGrp="1"/>
          </p:cNvSpPr>
          <p:nvPr>
            <p:ph type="subTitle" idx="1"/>
          </p:nvPr>
        </p:nvSpPr>
        <p:spPr>
          <a:xfrm>
            <a:off x="720000"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97" name="Google Shape;3397;p103"/>
          <p:cNvSpPr txBox="1">
            <a:spLocks noGrp="1"/>
          </p:cNvSpPr>
          <p:nvPr>
            <p:ph type="subTitle" idx="8"/>
          </p:nvPr>
        </p:nvSpPr>
        <p:spPr>
          <a:xfrm>
            <a:off x="3419275"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98" name="Google Shape;3398;p103"/>
          <p:cNvSpPr txBox="1">
            <a:spLocks noGrp="1"/>
          </p:cNvSpPr>
          <p:nvPr>
            <p:ph type="subTitle" idx="9"/>
          </p:nvPr>
        </p:nvSpPr>
        <p:spPr>
          <a:xfrm>
            <a:off x="6118550" y="2128475"/>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99" name="Google Shape;3399;p103"/>
          <p:cNvSpPr txBox="1">
            <a:spLocks noGrp="1"/>
          </p:cNvSpPr>
          <p:nvPr>
            <p:ph type="subTitle" idx="13"/>
          </p:nvPr>
        </p:nvSpPr>
        <p:spPr>
          <a:xfrm>
            <a:off x="720000"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00" name="Google Shape;3400;p103"/>
          <p:cNvSpPr txBox="1">
            <a:spLocks noGrp="1"/>
          </p:cNvSpPr>
          <p:nvPr>
            <p:ph type="subTitle" idx="14"/>
          </p:nvPr>
        </p:nvSpPr>
        <p:spPr>
          <a:xfrm>
            <a:off x="3419275"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01" name="Google Shape;3401;p103"/>
          <p:cNvSpPr txBox="1">
            <a:spLocks noGrp="1"/>
          </p:cNvSpPr>
          <p:nvPr>
            <p:ph type="subTitle" idx="15"/>
          </p:nvPr>
        </p:nvSpPr>
        <p:spPr>
          <a:xfrm>
            <a:off x="6118550" y="3485750"/>
            <a:ext cx="2305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1800">
                <a:solidFill>
                  <a:schemeClr val="dk1"/>
                </a:solidFill>
                <a:latin typeface="Work Sans Medium"/>
                <a:ea typeface="Work Sans Medium"/>
                <a:cs typeface="Work Sans Medium"/>
                <a:sym typeface="Work Sans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02" name="Google Shape;3402;p103"/>
          <p:cNvSpPr/>
          <p:nvPr/>
        </p:nvSpPr>
        <p:spPr>
          <a:xfrm flipH="1">
            <a:off x="-1525174" y="44602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3" name="Google Shape;3403;p103"/>
          <p:cNvGrpSpPr/>
          <p:nvPr/>
        </p:nvGrpSpPr>
        <p:grpSpPr>
          <a:xfrm>
            <a:off x="892097" y="135369"/>
            <a:ext cx="7486150" cy="4854536"/>
            <a:chOff x="892097" y="135369"/>
            <a:chExt cx="7486150" cy="4854536"/>
          </a:xfrm>
        </p:grpSpPr>
        <p:grpSp>
          <p:nvGrpSpPr>
            <p:cNvPr id="3404" name="Google Shape;3404;p103"/>
            <p:cNvGrpSpPr/>
            <p:nvPr/>
          </p:nvGrpSpPr>
          <p:grpSpPr>
            <a:xfrm flipH="1">
              <a:off x="6853247" y="4815007"/>
              <a:ext cx="1525000" cy="174898"/>
              <a:chOff x="2061850" y="3646175"/>
              <a:chExt cx="3280275" cy="376125"/>
            </a:xfrm>
          </p:grpSpPr>
          <p:sp>
            <p:nvSpPr>
              <p:cNvPr id="3405" name="Google Shape;3405;p10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0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0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0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0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0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0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0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0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0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0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0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0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0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9" name="Google Shape;3419;p103"/>
            <p:cNvGrpSpPr/>
            <p:nvPr/>
          </p:nvGrpSpPr>
          <p:grpSpPr>
            <a:xfrm flipH="1">
              <a:off x="892097" y="135369"/>
              <a:ext cx="1525000" cy="174898"/>
              <a:chOff x="2061850" y="3646175"/>
              <a:chExt cx="3280275" cy="376125"/>
            </a:xfrm>
          </p:grpSpPr>
          <p:sp>
            <p:nvSpPr>
              <p:cNvPr id="3420" name="Google Shape;3420;p103"/>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03"/>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03"/>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03"/>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03"/>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03"/>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03"/>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03"/>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03"/>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03"/>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03"/>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03"/>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03"/>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03"/>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34" name="Google Shape;3434;p103"/>
          <p:cNvSpPr/>
          <p:nvPr/>
        </p:nvSpPr>
        <p:spPr>
          <a:xfrm flipH="1">
            <a:off x="538112" y="4709774"/>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5" name="Google Shape;3435;p103"/>
          <p:cNvGrpSpPr/>
          <p:nvPr/>
        </p:nvGrpSpPr>
        <p:grpSpPr>
          <a:xfrm>
            <a:off x="-1253488" y="-215950"/>
            <a:ext cx="11124250" cy="6144875"/>
            <a:chOff x="-1253488" y="-215950"/>
            <a:chExt cx="11124250" cy="6144875"/>
          </a:xfrm>
        </p:grpSpPr>
        <p:sp>
          <p:nvSpPr>
            <p:cNvPr id="3436" name="Google Shape;3436;p103"/>
            <p:cNvSpPr/>
            <p:nvPr/>
          </p:nvSpPr>
          <p:spPr>
            <a:xfrm flipH="1">
              <a:off x="8167962" y="42261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03"/>
            <p:cNvSpPr/>
            <p:nvPr/>
          </p:nvSpPr>
          <p:spPr>
            <a:xfrm flipH="1">
              <a:off x="-1253488" y="-215950"/>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438"/>
        <p:cNvGrpSpPr/>
        <p:nvPr/>
      </p:nvGrpSpPr>
      <p:grpSpPr>
        <a:xfrm>
          <a:off x="0" y="0"/>
          <a:ext cx="0" cy="0"/>
          <a:chOff x="0" y="0"/>
          <a:chExt cx="0" cy="0"/>
        </a:xfrm>
      </p:grpSpPr>
      <p:grpSp>
        <p:nvGrpSpPr>
          <p:cNvPr id="3439" name="Google Shape;3439;p104"/>
          <p:cNvGrpSpPr/>
          <p:nvPr/>
        </p:nvGrpSpPr>
        <p:grpSpPr>
          <a:xfrm>
            <a:off x="-711963" y="-750925"/>
            <a:ext cx="10903200" cy="6854550"/>
            <a:chOff x="-711963" y="-750925"/>
            <a:chExt cx="10903200" cy="6854550"/>
          </a:xfrm>
        </p:grpSpPr>
        <p:sp>
          <p:nvSpPr>
            <p:cNvPr id="3440" name="Google Shape;3440;p104"/>
            <p:cNvSpPr/>
            <p:nvPr/>
          </p:nvSpPr>
          <p:spPr>
            <a:xfrm flipH="1">
              <a:off x="-711963" y="4400825"/>
              <a:ext cx="1702800" cy="170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04"/>
            <p:cNvSpPr/>
            <p:nvPr/>
          </p:nvSpPr>
          <p:spPr>
            <a:xfrm flipH="1">
              <a:off x="8488437" y="-750925"/>
              <a:ext cx="1702800" cy="1702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2" name="Google Shape;3442;p104"/>
          <p:cNvGrpSpPr/>
          <p:nvPr/>
        </p:nvGrpSpPr>
        <p:grpSpPr>
          <a:xfrm>
            <a:off x="-351099" y="-109335"/>
            <a:ext cx="11351786" cy="5621340"/>
            <a:chOff x="-351099" y="-109335"/>
            <a:chExt cx="11351786" cy="5621340"/>
          </a:xfrm>
        </p:grpSpPr>
        <p:sp>
          <p:nvSpPr>
            <p:cNvPr id="3443" name="Google Shape;3443;p104"/>
            <p:cNvSpPr/>
            <p:nvPr/>
          </p:nvSpPr>
          <p:spPr>
            <a:xfrm flipH="1">
              <a:off x="-351099" y="-109335"/>
              <a:ext cx="3143133" cy="419606"/>
            </a:xfrm>
            <a:custGeom>
              <a:avLst/>
              <a:gdLst/>
              <a:ahLst/>
              <a:cxnLst/>
              <a:rect l="l" t="t" r="r" b="b"/>
              <a:pathLst>
                <a:path w="152173" h="20315" fill="none" extrusionOk="0">
                  <a:moveTo>
                    <a:pt x="131898" y="1345"/>
                  </a:moveTo>
                  <a:lnTo>
                    <a:pt x="10056" y="1345"/>
                  </a:lnTo>
                  <a:cubicBezTo>
                    <a:pt x="4464" y="1345"/>
                    <a:pt x="0" y="6184"/>
                    <a:pt x="630" y="11906"/>
                  </a:cubicBezTo>
                  <a:cubicBezTo>
                    <a:pt x="1164" y="16745"/>
                    <a:pt x="5436" y="20314"/>
                    <a:pt x="10306" y="20314"/>
                  </a:cubicBezTo>
                  <a:lnTo>
                    <a:pt x="131898" y="20314"/>
                  </a:lnTo>
                  <a:cubicBezTo>
                    <a:pt x="143077" y="20314"/>
                    <a:pt x="152173" y="11218"/>
                    <a:pt x="152173" y="38"/>
                  </a:cubicBezTo>
                  <a:cubicBezTo>
                    <a:pt x="152173" y="26"/>
                    <a:pt x="152171" y="14"/>
                    <a:pt x="152171" y="0"/>
                  </a:cubicBezTo>
                  <a:lnTo>
                    <a:pt x="133195" y="0"/>
                  </a:lnTo>
                  <a:cubicBezTo>
                    <a:pt x="133213" y="736"/>
                    <a:pt x="132630" y="1342"/>
                    <a:pt x="131898" y="1345"/>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04"/>
            <p:cNvSpPr/>
            <p:nvPr/>
          </p:nvSpPr>
          <p:spPr>
            <a:xfrm rot="10800000" flipH="1">
              <a:off x="8167959" y="43563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5" name="Google Shape;3445;p104"/>
          <p:cNvGrpSpPr/>
          <p:nvPr/>
        </p:nvGrpSpPr>
        <p:grpSpPr>
          <a:xfrm>
            <a:off x="361112" y="135379"/>
            <a:ext cx="8650975" cy="4427625"/>
            <a:chOff x="361112" y="135379"/>
            <a:chExt cx="8650975" cy="4427625"/>
          </a:xfrm>
        </p:grpSpPr>
        <p:sp>
          <p:nvSpPr>
            <p:cNvPr id="3446" name="Google Shape;3446;p104"/>
            <p:cNvSpPr/>
            <p:nvPr/>
          </p:nvSpPr>
          <p:spPr>
            <a:xfrm flipH="1">
              <a:off x="361112" y="135379"/>
              <a:ext cx="354000" cy="35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04"/>
            <p:cNvSpPr/>
            <p:nvPr/>
          </p:nvSpPr>
          <p:spPr>
            <a:xfrm flipH="1">
              <a:off x="8658087" y="42090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8" name="Google Shape;3448;p104"/>
          <p:cNvGrpSpPr/>
          <p:nvPr/>
        </p:nvGrpSpPr>
        <p:grpSpPr>
          <a:xfrm>
            <a:off x="143497" y="135369"/>
            <a:ext cx="8106850" cy="4854536"/>
            <a:chOff x="143497" y="135369"/>
            <a:chExt cx="8106850" cy="4854536"/>
          </a:xfrm>
        </p:grpSpPr>
        <p:grpSp>
          <p:nvGrpSpPr>
            <p:cNvPr id="3449" name="Google Shape;3449;p104"/>
            <p:cNvGrpSpPr/>
            <p:nvPr/>
          </p:nvGrpSpPr>
          <p:grpSpPr>
            <a:xfrm flipH="1">
              <a:off x="143497" y="4815007"/>
              <a:ext cx="1525000" cy="174898"/>
              <a:chOff x="2061850" y="3646175"/>
              <a:chExt cx="3280275" cy="376125"/>
            </a:xfrm>
          </p:grpSpPr>
          <p:sp>
            <p:nvSpPr>
              <p:cNvPr id="3450" name="Google Shape;3450;p10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0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0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0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0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0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0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0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0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0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0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0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0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0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4" name="Google Shape;3464;p104"/>
            <p:cNvGrpSpPr/>
            <p:nvPr/>
          </p:nvGrpSpPr>
          <p:grpSpPr>
            <a:xfrm flipH="1">
              <a:off x="6725347" y="135369"/>
              <a:ext cx="1525000" cy="174898"/>
              <a:chOff x="2061850" y="3646175"/>
              <a:chExt cx="3280275" cy="376125"/>
            </a:xfrm>
          </p:grpSpPr>
          <p:sp>
            <p:nvSpPr>
              <p:cNvPr id="3465" name="Google Shape;3465;p104"/>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04"/>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04"/>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04"/>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04"/>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04"/>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04"/>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04"/>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04"/>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04"/>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04"/>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04"/>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04"/>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04"/>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79" name="Google Shape;3479;p10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4.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theme" Target="../theme/theme5.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0"/>
              </a:spcBef>
              <a:spcAft>
                <a:spcPts val="0"/>
              </a:spcAft>
              <a:buClr>
                <a:schemeClr val="lt2"/>
              </a:buClr>
              <a:buSzPts val="1400"/>
              <a:buChar char="○"/>
              <a:defRPr>
                <a:solidFill>
                  <a:schemeClr val="lt2"/>
                </a:solidFill>
              </a:defRPr>
            </a:lvl2pPr>
            <a:lvl3pPr marL="1371600" lvl="2" indent="-317500" rtl="0">
              <a:lnSpc>
                <a:spcPct val="115000"/>
              </a:lnSpc>
              <a:spcBef>
                <a:spcPts val="0"/>
              </a:spcBef>
              <a:spcAft>
                <a:spcPts val="0"/>
              </a:spcAft>
              <a:buClr>
                <a:schemeClr val="lt2"/>
              </a:buClr>
              <a:buSzPts val="1400"/>
              <a:buChar char="■"/>
              <a:defRPr>
                <a:solidFill>
                  <a:schemeClr val="lt2"/>
                </a:solidFill>
              </a:defRPr>
            </a:lvl3pPr>
            <a:lvl4pPr marL="1828800" lvl="3" indent="-317500" rtl="0">
              <a:lnSpc>
                <a:spcPct val="115000"/>
              </a:lnSpc>
              <a:spcBef>
                <a:spcPts val="0"/>
              </a:spcBef>
              <a:spcAft>
                <a:spcPts val="0"/>
              </a:spcAft>
              <a:buClr>
                <a:schemeClr val="lt2"/>
              </a:buClr>
              <a:buSzPts val="1400"/>
              <a:buChar char="●"/>
              <a:defRPr>
                <a:solidFill>
                  <a:schemeClr val="lt2"/>
                </a:solidFill>
              </a:defRPr>
            </a:lvl4pPr>
            <a:lvl5pPr marL="2286000" lvl="4" indent="-317500" rtl="0">
              <a:lnSpc>
                <a:spcPct val="115000"/>
              </a:lnSpc>
              <a:spcBef>
                <a:spcPts val="0"/>
              </a:spcBef>
              <a:spcAft>
                <a:spcPts val="0"/>
              </a:spcAft>
              <a:buClr>
                <a:schemeClr val="lt2"/>
              </a:buClr>
              <a:buSzPts val="1400"/>
              <a:buChar char="○"/>
              <a:defRPr>
                <a:solidFill>
                  <a:schemeClr val="lt2"/>
                </a:solidFill>
              </a:defRPr>
            </a:lvl5pPr>
            <a:lvl6pPr marL="2743200" lvl="5" indent="-317500" rtl="0">
              <a:lnSpc>
                <a:spcPct val="115000"/>
              </a:lnSpc>
              <a:spcBef>
                <a:spcPts val="0"/>
              </a:spcBef>
              <a:spcAft>
                <a:spcPts val="0"/>
              </a:spcAft>
              <a:buClr>
                <a:schemeClr val="lt2"/>
              </a:buClr>
              <a:buSzPts val="1400"/>
              <a:buChar char="■"/>
              <a:defRPr>
                <a:solidFill>
                  <a:schemeClr val="lt2"/>
                </a:solidFill>
              </a:defRPr>
            </a:lvl6pPr>
            <a:lvl7pPr marL="3200400" lvl="6" indent="-317500" rtl="0">
              <a:lnSpc>
                <a:spcPct val="115000"/>
              </a:lnSpc>
              <a:spcBef>
                <a:spcPts val="0"/>
              </a:spcBef>
              <a:spcAft>
                <a:spcPts val="0"/>
              </a:spcAft>
              <a:buClr>
                <a:schemeClr val="lt2"/>
              </a:buClr>
              <a:buSzPts val="1400"/>
              <a:buChar char="●"/>
              <a:defRPr>
                <a:solidFill>
                  <a:schemeClr val="lt2"/>
                </a:solidFill>
              </a:defRPr>
            </a:lvl7pPr>
            <a:lvl8pPr marL="3657600" lvl="7" indent="-317500" rtl="0">
              <a:lnSpc>
                <a:spcPct val="115000"/>
              </a:lnSpc>
              <a:spcBef>
                <a:spcPts val="0"/>
              </a:spcBef>
              <a:spcAft>
                <a:spcPts val="0"/>
              </a:spcAft>
              <a:buClr>
                <a:schemeClr val="lt2"/>
              </a:buClr>
              <a:buSzPts val="1400"/>
              <a:buChar char="○"/>
              <a:defRPr>
                <a:solidFill>
                  <a:schemeClr val="lt2"/>
                </a:solidFill>
              </a:defRPr>
            </a:lvl8pPr>
            <a:lvl9pPr marL="4114800" lvl="8" indent="-317500" rtl="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Work Sans Medium"/>
              <a:buNone/>
              <a:defRPr sz="3000">
                <a:solidFill>
                  <a:schemeClr val="dk2"/>
                </a:solidFill>
                <a:latin typeface="Work Sans Medium"/>
                <a:ea typeface="Work Sans Medium"/>
                <a:cs typeface="Work Sans Medium"/>
                <a:sym typeface="Work Sans Medium"/>
              </a:defRPr>
            </a:lvl1pPr>
            <a:lvl2pPr lvl="1"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2pPr>
            <a:lvl3pPr lvl="2"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3pPr>
            <a:lvl4pPr lvl="3"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4pPr>
            <a:lvl5pPr lvl="4"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5pPr>
            <a:lvl6pPr lvl="5"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6pPr>
            <a:lvl7pPr lvl="6"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7pPr>
            <a:lvl8pPr lvl="7"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8pPr>
            <a:lvl9pPr lvl="8"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9pPr>
          </a:lstStyle>
          <a:p>
            <a:endParaRPr/>
          </a:p>
        </p:txBody>
      </p:sp>
      <p:sp>
        <p:nvSpPr>
          <p:cNvPr id="52" name="Google Shape;52;p13"/>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1pPr>
            <a:lvl2pPr marL="914400" lvl="1"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2pPr>
            <a:lvl3pPr marL="1371600" lvl="2"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3pPr>
            <a:lvl4pPr marL="1828800" lvl="3"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4pPr>
            <a:lvl5pPr marL="2286000" lvl="4"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5pPr>
            <a:lvl6pPr marL="2743200" lvl="5"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6pPr>
            <a:lvl7pPr marL="3200400" lvl="6"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7pPr>
            <a:lvl8pPr marL="3657600" lvl="7"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8pPr>
            <a:lvl9pPr marL="4114800" lvl="8"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30"/>
        <p:cNvGrpSpPr/>
        <p:nvPr/>
      </p:nvGrpSpPr>
      <p:grpSpPr>
        <a:xfrm>
          <a:off x="0" y="0"/>
          <a:ext cx="0" cy="0"/>
          <a:chOff x="0" y="0"/>
          <a:chExt cx="0" cy="0"/>
        </a:xfrm>
      </p:grpSpPr>
      <p:sp>
        <p:nvSpPr>
          <p:cNvPr id="1031" name="Google Shape;1031;p39"/>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Work Sans Medium"/>
              <a:buNone/>
              <a:defRPr sz="3000">
                <a:solidFill>
                  <a:schemeClr val="dk2"/>
                </a:solidFill>
                <a:latin typeface="Work Sans Medium"/>
                <a:ea typeface="Work Sans Medium"/>
                <a:cs typeface="Work Sans Medium"/>
                <a:sym typeface="Work Sans Medium"/>
              </a:defRPr>
            </a:lvl1pPr>
            <a:lvl2pPr lvl="1"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2pPr>
            <a:lvl3pPr lvl="2"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3pPr>
            <a:lvl4pPr lvl="3"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4pPr>
            <a:lvl5pPr lvl="4"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5pPr>
            <a:lvl6pPr lvl="5"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6pPr>
            <a:lvl7pPr lvl="6"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7pPr>
            <a:lvl8pPr lvl="7"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8pPr>
            <a:lvl9pPr lvl="8"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9pPr>
          </a:lstStyle>
          <a:p>
            <a:endParaRPr/>
          </a:p>
        </p:txBody>
      </p:sp>
      <p:sp>
        <p:nvSpPr>
          <p:cNvPr id="1032" name="Google Shape;1032;p39"/>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1pPr>
            <a:lvl2pPr marL="914400" lvl="1"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2pPr>
            <a:lvl3pPr marL="1371600" lvl="2"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3pPr>
            <a:lvl4pPr marL="1828800" lvl="3"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4pPr>
            <a:lvl5pPr marL="2286000" lvl="4"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5pPr>
            <a:lvl6pPr marL="2743200" lvl="5"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6pPr>
            <a:lvl7pPr marL="3200400" lvl="6"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7pPr>
            <a:lvl8pPr marL="3657600" lvl="7"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8pPr>
            <a:lvl9pPr marL="4114800" lvl="8"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010"/>
        <p:cNvGrpSpPr/>
        <p:nvPr/>
      </p:nvGrpSpPr>
      <p:grpSpPr>
        <a:xfrm>
          <a:off x="0" y="0"/>
          <a:ext cx="0" cy="0"/>
          <a:chOff x="0" y="0"/>
          <a:chExt cx="0" cy="0"/>
        </a:xfrm>
      </p:grpSpPr>
      <p:sp>
        <p:nvSpPr>
          <p:cNvPr id="2011" name="Google Shape;2011;p65"/>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Work Sans Medium"/>
              <a:buNone/>
              <a:defRPr sz="3000">
                <a:solidFill>
                  <a:schemeClr val="dk2"/>
                </a:solidFill>
                <a:latin typeface="Work Sans Medium"/>
                <a:ea typeface="Work Sans Medium"/>
                <a:cs typeface="Work Sans Medium"/>
                <a:sym typeface="Work Sans Medium"/>
              </a:defRPr>
            </a:lvl1pPr>
            <a:lvl2pPr lvl="1"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2pPr>
            <a:lvl3pPr lvl="2"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3pPr>
            <a:lvl4pPr lvl="3"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4pPr>
            <a:lvl5pPr lvl="4"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5pPr>
            <a:lvl6pPr lvl="5"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6pPr>
            <a:lvl7pPr lvl="6"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7pPr>
            <a:lvl8pPr lvl="7"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8pPr>
            <a:lvl9pPr lvl="8"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9pPr>
          </a:lstStyle>
          <a:p>
            <a:endParaRPr/>
          </a:p>
        </p:txBody>
      </p:sp>
      <p:sp>
        <p:nvSpPr>
          <p:cNvPr id="2012" name="Google Shape;2012;p65"/>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1pPr>
            <a:lvl2pPr marL="914400" lvl="1"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2pPr>
            <a:lvl3pPr marL="1371600" lvl="2"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3pPr>
            <a:lvl4pPr marL="1828800" lvl="3"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4pPr>
            <a:lvl5pPr marL="2286000" lvl="4"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5pPr>
            <a:lvl6pPr marL="2743200" lvl="5"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6pPr>
            <a:lvl7pPr marL="3200400" lvl="6"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7pPr>
            <a:lvl8pPr marL="3657600" lvl="7"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8pPr>
            <a:lvl9pPr marL="4114800" lvl="8"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990"/>
        <p:cNvGrpSpPr/>
        <p:nvPr/>
      </p:nvGrpSpPr>
      <p:grpSpPr>
        <a:xfrm>
          <a:off x="0" y="0"/>
          <a:ext cx="0" cy="0"/>
          <a:chOff x="0" y="0"/>
          <a:chExt cx="0" cy="0"/>
        </a:xfrm>
      </p:grpSpPr>
      <p:sp>
        <p:nvSpPr>
          <p:cNvPr id="2991" name="Google Shape;2991;p9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Work Sans Medium"/>
              <a:buNone/>
              <a:defRPr sz="3000">
                <a:solidFill>
                  <a:schemeClr val="dk2"/>
                </a:solidFill>
                <a:latin typeface="Work Sans Medium"/>
                <a:ea typeface="Work Sans Medium"/>
                <a:cs typeface="Work Sans Medium"/>
                <a:sym typeface="Work Sans Medium"/>
              </a:defRPr>
            </a:lvl1pPr>
            <a:lvl2pPr lvl="1"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2pPr>
            <a:lvl3pPr lvl="2"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3pPr>
            <a:lvl4pPr lvl="3"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4pPr>
            <a:lvl5pPr lvl="4"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5pPr>
            <a:lvl6pPr lvl="5"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6pPr>
            <a:lvl7pPr lvl="6"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7pPr>
            <a:lvl8pPr lvl="7"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8pPr>
            <a:lvl9pPr lvl="8" rtl="0">
              <a:spcBef>
                <a:spcPts val="0"/>
              </a:spcBef>
              <a:spcAft>
                <a:spcPts val="0"/>
              </a:spcAft>
              <a:buClr>
                <a:schemeClr val="dk1"/>
              </a:buClr>
              <a:buSzPts val="3500"/>
              <a:buFont typeface="Work Sans"/>
              <a:buNone/>
              <a:defRPr sz="3500">
                <a:solidFill>
                  <a:schemeClr val="dk1"/>
                </a:solidFill>
                <a:latin typeface="Work Sans"/>
                <a:ea typeface="Work Sans"/>
                <a:cs typeface="Work Sans"/>
                <a:sym typeface="Work Sans"/>
              </a:defRPr>
            </a:lvl9pPr>
          </a:lstStyle>
          <a:p>
            <a:endParaRPr/>
          </a:p>
        </p:txBody>
      </p:sp>
      <p:sp>
        <p:nvSpPr>
          <p:cNvPr id="2992" name="Google Shape;2992;p9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1pPr>
            <a:lvl2pPr marL="914400" lvl="1"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2pPr>
            <a:lvl3pPr marL="1371600" lvl="2"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3pPr>
            <a:lvl4pPr marL="1828800" lvl="3"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4pPr>
            <a:lvl5pPr marL="2286000" lvl="4"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5pPr>
            <a:lvl6pPr marL="2743200" lvl="5"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6pPr>
            <a:lvl7pPr marL="3200400" lvl="6"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7pPr>
            <a:lvl8pPr marL="3657600" lvl="7"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8pPr>
            <a:lvl9pPr marL="4114800" lvl="8" indent="-304800" rtl="0">
              <a:lnSpc>
                <a:spcPct val="100000"/>
              </a:lnSpc>
              <a:spcBef>
                <a:spcPts val="0"/>
              </a:spcBef>
              <a:spcAft>
                <a:spcPts val="0"/>
              </a:spcAft>
              <a:buClr>
                <a:schemeClr val="dk1"/>
              </a:buClr>
              <a:buSzPts val="1200"/>
              <a:buFont typeface="Source Sans Pro"/>
              <a:buChar char="■"/>
              <a:defRPr sz="1200">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https://www.youtube.com/embed/jnpLlFJNyWQ?feature=oembed"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1.xml"/><Relationship Id="rId1" Type="http://schemas.openxmlformats.org/officeDocument/2006/relationships/video" Target="https://www.youtube.com/embed/UHjlI1Rhmm0?feature=oembed" TargetMode="Externa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91.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91.xml"/><Relationship Id="rId4" Type="http://schemas.openxmlformats.org/officeDocument/2006/relationships/comments" Target="../comments/commen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8" Type="http://schemas.openxmlformats.org/officeDocument/2006/relationships/hyperlink" Target="https://www.statista.com/statistics/910862/worldwide-smartwatch-shipment-market-share/" TargetMode="External"/><Relationship Id="rId3" Type="http://schemas.openxmlformats.org/officeDocument/2006/relationships/image" Target="../media/image3.png"/><Relationship Id="rId7" Type="http://schemas.openxmlformats.org/officeDocument/2006/relationships/hyperlink" Target="https://appleworld.today/apple-watch-dominates-the-market-with-50-million-units-sold-in-2022/"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runnersworld.com/uk/news/a45036050/runners-world-running-survey-2023/" TargetMode="External"/><Relationship Id="rId5" Type="http://schemas.openxmlformats.org/officeDocument/2006/relationships/hyperlink" Target="https://runningwithgrit.com/statistics-about-running/"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73"/>
        <p:cNvGrpSpPr/>
        <p:nvPr/>
      </p:nvGrpSpPr>
      <p:grpSpPr>
        <a:xfrm>
          <a:off x="0" y="0"/>
          <a:ext cx="0" cy="0"/>
          <a:chOff x="0" y="0"/>
          <a:chExt cx="0" cy="0"/>
        </a:xfrm>
      </p:grpSpPr>
      <p:sp>
        <p:nvSpPr>
          <p:cNvPr id="3974" name="Google Shape;3974;p117"/>
          <p:cNvSpPr txBox="1">
            <a:spLocks noGrp="1"/>
          </p:cNvSpPr>
          <p:nvPr>
            <p:ph type="subTitle" idx="1"/>
          </p:nvPr>
        </p:nvSpPr>
        <p:spPr>
          <a:xfrm>
            <a:off x="4695900" y="3950579"/>
            <a:ext cx="3564000" cy="4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 name="Online Media 1" title="Kipitup Run Solo not Alone">
            <a:hlinkClick r:id="" action="ppaction://media"/>
            <a:extLst>
              <a:ext uri="{FF2B5EF4-FFF2-40B4-BE49-F238E27FC236}">
                <a16:creationId xmlns:a16="http://schemas.microsoft.com/office/drawing/2014/main" id="{D3E0614B-0C76-ED83-FE7E-446093E6179E}"/>
              </a:ext>
            </a:extLst>
          </p:cNvPr>
          <p:cNvPicPr>
            <a:picLocks noRot="1" noChangeAspect="1"/>
          </p:cNvPicPr>
          <p:nvPr>
            <a:videoFile r:link="rId1"/>
          </p:nvPr>
        </p:nvPicPr>
        <p:blipFill>
          <a:blip r:embed="rId4"/>
          <a:stretch>
            <a:fillRect/>
          </a:stretch>
        </p:blipFill>
        <p:spPr>
          <a:xfrm>
            <a:off x="0" y="0"/>
            <a:ext cx="910431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12"/>
        <p:cNvGrpSpPr/>
        <p:nvPr/>
      </p:nvGrpSpPr>
      <p:grpSpPr>
        <a:xfrm>
          <a:off x="0" y="0"/>
          <a:ext cx="0" cy="0"/>
          <a:chOff x="0" y="0"/>
          <a:chExt cx="0" cy="0"/>
        </a:xfrm>
      </p:grpSpPr>
      <p:sp>
        <p:nvSpPr>
          <p:cNvPr id="4113" name="Google Shape;4113;p1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User Flow - New user onboarding</a:t>
            </a:r>
            <a:endParaRPr>
              <a:solidFill>
                <a:srgbClr val="88E473"/>
              </a:solidFill>
            </a:endParaRPr>
          </a:p>
        </p:txBody>
      </p:sp>
      <p:sp>
        <p:nvSpPr>
          <p:cNvPr id="4114" name="Google Shape;4114;p126"/>
          <p:cNvSpPr/>
          <p:nvPr/>
        </p:nvSpPr>
        <p:spPr>
          <a:xfrm>
            <a:off x="8466525" y="-706075"/>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26"/>
          <p:cNvSpPr/>
          <p:nvPr/>
        </p:nvSpPr>
        <p:spPr>
          <a:xfrm>
            <a:off x="-1162600" y="4286275"/>
            <a:ext cx="2256600" cy="2256600"/>
          </a:xfrm>
          <a:prstGeom prst="ellipse">
            <a:avLst/>
          </a:pr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6" name="Google Shape;4116;p126"/>
          <p:cNvPicPr preferRelativeResize="0"/>
          <p:nvPr/>
        </p:nvPicPr>
        <p:blipFill>
          <a:blip r:embed="rId3">
            <a:alphaModFix/>
          </a:blip>
          <a:stretch>
            <a:fillRect/>
          </a:stretch>
        </p:blipFill>
        <p:spPr>
          <a:xfrm>
            <a:off x="2562950" y="1269125"/>
            <a:ext cx="1331551" cy="1420316"/>
          </a:xfrm>
          <a:prstGeom prst="rect">
            <a:avLst/>
          </a:prstGeom>
          <a:noFill/>
          <a:ln>
            <a:noFill/>
          </a:ln>
        </p:spPr>
      </p:pic>
      <p:pic>
        <p:nvPicPr>
          <p:cNvPr id="4117" name="Google Shape;4117;p126"/>
          <p:cNvPicPr preferRelativeResize="0"/>
          <p:nvPr/>
        </p:nvPicPr>
        <p:blipFill>
          <a:blip r:embed="rId4">
            <a:alphaModFix/>
          </a:blip>
          <a:stretch>
            <a:fillRect/>
          </a:stretch>
        </p:blipFill>
        <p:spPr>
          <a:xfrm>
            <a:off x="4405900" y="1269125"/>
            <a:ext cx="1331551" cy="1420316"/>
          </a:xfrm>
          <a:prstGeom prst="rect">
            <a:avLst/>
          </a:prstGeom>
          <a:noFill/>
          <a:ln>
            <a:noFill/>
          </a:ln>
        </p:spPr>
      </p:pic>
      <p:pic>
        <p:nvPicPr>
          <p:cNvPr id="4118" name="Google Shape;4118;p126"/>
          <p:cNvPicPr preferRelativeResize="0"/>
          <p:nvPr/>
        </p:nvPicPr>
        <p:blipFill>
          <a:blip r:embed="rId5">
            <a:alphaModFix/>
          </a:blip>
          <a:stretch>
            <a:fillRect/>
          </a:stretch>
        </p:blipFill>
        <p:spPr>
          <a:xfrm>
            <a:off x="6248850" y="1269125"/>
            <a:ext cx="1331551" cy="1420326"/>
          </a:xfrm>
          <a:prstGeom prst="rect">
            <a:avLst/>
          </a:prstGeom>
          <a:noFill/>
          <a:ln>
            <a:noFill/>
          </a:ln>
        </p:spPr>
      </p:pic>
      <p:pic>
        <p:nvPicPr>
          <p:cNvPr id="4119" name="Google Shape;4119;p126"/>
          <p:cNvPicPr preferRelativeResize="0"/>
          <p:nvPr/>
        </p:nvPicPr>
        <p:blipFill>
          <a:blip r:embed="rId6">
            <a:alphaModFix/>
          </a:blip>
          <a:stretch>
            <a:fillRect/>
          </a:stretch>
        </p:blipFill>
        <p:spPr>
          <a:xfrm>
            <a:off x="1584575" y="3064225"/>
            <a:ext cx="1331551" cy="1420306"/>
          </a:xfrm>
          <a:prstGeom prst="rect">
            <a:avLst/>
          </a:prstGeom>
          <a:noFill/>
          <a:ln>
            <a:noFill/>
          </a:ln>
        </p:spPr>
      </p:pic>
      <p:pic>
        <p:nvPicPr>
          <p:cNvPr id="4120" name="Google Shape;4120;p126"/>
          <p:cNvPicPr preferRelativeResize="0"/>
          <p:nvPr/>
        </p:nvPicPr>
        <p:blipFill>
          <a:blip r:embed="rId7">
            <a:alphaModFix/>
          </a:blip>
          <a:stretch>
            <a:fillRect/>
          </a:stretch>
        </p:blipFill>
        <p:spPr>
          <a:xfrm>
            <a:off x="3456850" y="3064225"/>
            <a:ext cx="1331551" cy="1420303"/>
          </a:xfrm>
          <a:prstGeom prst="rect">
            <a:avLst/>
          </a:prstGeom>
          <a:noFill/>
          <a:ln>
            <a:noFill/>
          </a:ln>
        </p:spPr>
      </p:pic>
      <p:pic>
        <p:nvPicPr>
          <p:cNvPr id="4121" name="Google Shape;4121;p126"/>
          <p:cNvPicPr preferRelativeResize="0"/>
          <p:nvPr/>
        </p:nvPicPr>
        <p:blipFill>
          <a:blip r:embed="rId8">
            <a:alphaModFix/>
          </a:blip>
          <a:stretch>
            <a:fillRect/>
          </a:stretch>
        </p:blipFill>
        <p:spPr>
          <a:xfrm>
            <a:off x="5329125" y="3064209"/>
            <a:ext cx="1331551" cy="1420318"/>
          </a:xfrm>
          <a:prstGeom prst="rect">
            <a:avLst/>
          </a:prstGeom>
          <a:noFill/>
          <a:ln>
            <a:noFill/>
          </a:ln>
        </p:spPr>
      </p:pic>
      <p:pic>
        <p:nvPicPr>
          <p:cNvPr id="4122" name="Google Shape;4122;p126"/>
          <p:cNvPicPr preferRelativeResize="0"/>
          <p:nvPr/>
        </p:nvPicPr>
        <p:blipFill>
          <a:blip r:embed="rId9">
            <a:alphaModFix/>
          </a:blip>
          <a:stretch>
            <a:fillRect/>
          </a:stretch>
        </p:blipFill>
        <p:spPr>
          <a:xfrm>
            <a:off x="720000" y="1269134"/>
            <a:ext cx="1331551" cy="142031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26"/>
        <p:cNvGrpSpPr/>
        <p:nvPr/>
      </p:nvGrpSpPr>
      <p:grpSpPr>
        <a:xfrm>
          <a:off x="0" y="0"/>
          <a:ext cx="0" cy="0"/>
          <a:chOff x="0" y="0"/>
          <a:chExt cx="0" cy="0"/>
        </a:xfrm>
      </p:grpSpPr>
      <p:sp>
        <p:nvSpPr>
          <p:cNvPr id="4127" name="Google Shape;4127;p1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User Flow </a:t>
            </a:r>
            <a:endParaRPr>
              <a:solidFill>
                <a:srgbClr val="88E473"/>
              </a:solidFill>
            </a:endParaRPr>
          </a:p>
        </p:txBody>
      </p:sp>
      <p:sp>
        <p:nvSpPr>
          <p:cNvPr id="4128" name="Google Shape;4128;p127"/>
          <p:cNvSpPr/>
          <p:nvPr/>
        </p:nvSpPr>
        <p:spPr>
          <a:xfrm>
            <a:off x="8466525" y="-706075"/>
            <a:ext cx="1975200" cy="19752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27"/>
          <p:cNvSpPr/>
          <p:nvPr/>
        </p:nvSpPr>
        <p:spPr>
          <a:xfrm>
            <a:off x="-1162600" y="4286275"/>
            <a:ext cx="2256600" cy="2256600"/>
          </a:xfrm>
          <a:prstGeom prst="ellipse">
            <a:avLst/>
          </a:pr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0" name="Google Shape;4130;p127"/>
          <p:cNvPicPr preferRelativeResize="0"/>
          <p:nvPr/>
        </p:nvPicPr>
        <p:blipFill>
          <a:blip r:embed="rId3">
            <a:alphaModFix/>
          </a:blip>
          <a:stretch>
            <a:fillRect/>
          </a:stretch>
        </p:blipFill>
        <p:spPr>
          <a:xfrm>
            <a:off x="720000" y="1861597"/>
            <a:ext cx="1331551" cy="1420318"/>
          </a:xfrm>
          <a:prstGeom prst="rect">
            <a:avLst/>
          </a:prstGeom>
          <a:noFill/>
          <a:ln>
            <a:noFill/>
          </a:ln>
        </p:spPr>
      </p:pic>
      <p:pic>
        <p:nvPicPr>
          <p:cNvPr id="4131" name="Google Shape;4131;p127"/>
          <p:cNvPicPr preferRelativeResize="0"/>
          <p:nvPr/>
        </p:nvPicPr>
        <p:blipFill>
          <a:blip r:embed="rId4">
            <a:alphaModFix/>
          </a:blip>
          <a:stretch>
            <a:fillRect/>
          </a:stretch>
        </p:blipFill>
        <p:spPr>
          <a:xfrm>
            <a:off x="2396813" y="1861588"/>
            <a:ext cx="1331551" cy="1420316"/>
          </a:xfrm>
          <a:prstGeom prst="rect">
            <a:avLst/>
          </a:prstGeom>
          <a:noFill/>
          <a:ln>
            <a:noFill/>
          </a:ln>
        </p:spPr>
      </p:pic>
      <p:pic>
        <p:nvPicPr>
          <p:cNvPr id="4132" name="Google Shape;4132;p127"/>
          <p:cNvPicPr preferRelativeResize="0"/>
          <p:nvPr/>
        </p:nvPicPr>
        <p:blipFill>
          <a:blip r:embed="rId5">
            <a:alphaModFix/>
          </a:blip>
          <a:stretch>
            <a:fillRect/>
          </a:stretch>
        </p:blipFill>
        <p:spPr>
          <a:xfrm>
            <a:off x="4073651" y="1861600"/>
            <a:ext cx="1331551" cy="1420316"/>
          </a:xfrm>
          <a:prstGeom prst="rect">
            <a:avLst/>
          </a:prstGeom>
          <a:noFill/>
          <a:ln>
            <a:noFill/>
          </a:ln>
        </p:spPr>
      </p:pic>
      <p:sp>
        <p:nvSpPr>
          <p:cNvPr id="4133" name="Google Shape;4133;p127"/>
          <p:cNvSpPr/>
          <p:nvPr/>
        </p:nvSpPr>
        <p:spPr>
          <a:xfrm>
            <a:off x="7774875" y="3979200"/>
            <a:ext cx="2256600" cy="22566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4" name="Google Shape;4134;p127"/>
          <p:cNvPicPr preferRelativeResize="0"/>
          <p:nvPr/>
        </p:nvPicPr>
        <p:blipFill rotWithShape="1">
          <a:blip r:embed="rId6">
            <a:alphaModFix/>
          </a:blip>
          <a:srcRect l="2272" r="3803"/>
          <a:stretch/>
        </p:blipFill>
        <p:spPr>
          <a:xfrm>
            <a:off x="5870450" y="606765"/>
            <a:ext cx="1904400" cy="2310900"/>
          </a:xfrm>
          <a:prstGeom prst="rect">
            <a:avLst/>
          </a:prstGeom>
          <a:noFill/>
          <a:ln w="9525" cap="flat" cmpd="sng">
            <a:solidFill>
              <a:schemeClr val="lt1"/>
            </a:solidFill>
            <a:prstDash val="solid"/>
            <a:round/>
            <a:headEnd type="none" w="sm" len="sm"/>
            <a:tailEnd type="none" w="sm" len="sm"/>
          </a:ln>
        </p:spPr>
      </p:pic>
      <p:pic>
        <p:nvPicPr>
          <p:cNvPr id="4135" name="Google Shape;4135;p127"/>
          <p:cNvPicPr preferRelativeResize="0"/>
          <p:nvPr/>
        </p:nvPicPr>
        <p:blipFill>
          <a:blip r:embed="rId7">
            <a:alphaModFix/>
          </a:blip>
          <a:stretch>
            <a:fillRect/>
          </a:stretch>
        </p:blipFill>
        <p:spPr>
          <a:xfrm>
            <a:off x="5870450" y="2917722"/>
            <a:ext cx="1904425" cy="1619011"/>
          </a:xfrm>
          <a:prstGeom prst="rect">
            <a:avLst/>
          </a:prstGeom>
          <a:noFill/>
          <a:ln>
            <a:noFill/>
          </a:ln>
        </p:spPr>
      </p:pic>
      <p:sp>
        <p:nvSpPr>
          <p:cNvPr id="4136" name="Google Shape;4136;p127"/>
          <p:cNvSpPr/>
          <p:nvPr/>
        </p:nvSpPr>
        <p:spPr>
          <a:xfrm>
            <a:off x="5835075" y="571825"/>
            <a:ext cx="1975200" cy="4057200"/>
          </a:xfrm>
          <a:prstGeom prst="roundRect">
            <a:avLst>
              <a:gd name="adj" fmla="val 5524"/>
            </a:avLst>
          </a:prstGeom>
          <a:no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40"/>
        <p:cNvGrpSpPr/>
        <p:nvPr/>
      </p:nvGrpSpPr>
      <p:grpSpPr>
        <a:xfrm>
          <a:off x="0" y="0"/>
          <a:ext cx="0" cy="0"/>
          <a:chOff x="0" y="0"/>
          <a:chExt cx="0" cy="0"/>
        </a:xfrm>
      </p:grpSpPr>
      <p:sp>
        <p:nvSpPr>
          <p:cNvPr id="4141" name="Google Shape;4141;p1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Marathon training routine</a:t>
            </a:r>
            <a:endParaRPr>
              <a:solidFill>
                <a:srgbClr val="88E473"/>
              </a:solidFill>
            </a:endParaRPr>
          </a:p>
        </p:txBody>
      </p:sp>
      <p:sp>
        <p:nvSpPr>
          <p:cNvPr id="4142" name="Google Shape;4142;p128"/>
          <p:cNvSpPr/>
          <p:nvPr/>
        </p:nvSpPr>
        <p:spPr>
          <a:xfrm>
            <a:off x="8466525" y="-706075"/>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28"/>
          <p:cNvSpPr/>
          <p:nvPr/>
        </p:nvSpPr>
        <p:spPr>
          <a:xfrm>
            <a:off x="-1162600" y="4286275"/>
            <a:ext cx="2256600" cy="2256600"/>
          </a:xfrm>
          <a:prstGeom prst="ellipse">
            <a:avLst/>
          </a:pr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4" name="Google Shape;4144;p128"/>
          <p:cNvPicPr preferRelativeResize="0"/>
          <p:nvPr/>
        </p:nvPicPr>
        <p:blipFill rotWithShape="1">
          <a:blip r:embed="rId3">
            <a:alphaModFix/>
          </a:blip>
          <a:srcRect l="2272" r="3803"/>
          <a:stretch/>
        </p:blipFill>
        <p:spPr>
          <a:xfrm>
            <a:off x="3504450" y="1179300"/>
            <a:ext cx="1554300" cy="1886100"/>
          </a:xfrm>
          <a:prstGeom prst="rect">
            <a:avLst/>
          </a:prstGeom>
          <a:noFill/>
          <a:ln w="9525" cap="flat" cmpd="sng">
            <a:solidFill>
              <a:schemeClr val="lt1"/>
            </a:solidFill>
            <a:prstDash val="solid"/>
            <a:round/>
            <a:headEnd type="none" w="sm" len="sm"/>
            <a:tailEnd type="none" w="sm" len="sm"/>
          </a:ln>
        </p:spPr>
      </p:pic>
      <p:pic>
        <p:nvPicPr>
          <p:cNvPr id="4145" name="Google Shape;4145;p128"/>
          <p:cNvPicPr preferRelativeResize="0"/>
          <p:nvPr/>
        </p:nvPicPr>
        <p:blipFill>
          <a:blip r:embed="rId4">
            <a:alphaModFix/>
          </a:blip>
          <a:stretch>
            <a:fillRect/>
          </a:stretch>
        </p:blipFill>
        <p:spPr>
          <a:xfrm>
            <a:off x="3504450" y="3065400"/>
            <a:ext cx="1554299" cy="1321364"/>
          </a:xfrm>
          <a:prstGeom prst="rect">
            <a:avLst/>
          </a:prstGeom>
          <a:noFill/>
          <a:ln>
            <a:noFill/>
          </a:ln>
        </p:spPr>
      </p:pic>
      <p:sp>
        <p:nvSpPr>
          <p:cNvPr id="4146" name="Google Shape;4146;p128"/>
          <p:cNvSpPr/>
          <p:nvPr/>
        </p:nvSpPr>
        <p:spPr>
          <a:xfrm>
            <a:off x="3474300" y="1179300"/>
            <a:ext cx="1614600" cy="826500"/>
          </a:xfrm>
          <a:prstGeom prst="roundRect">
            <a:avLst>
              <a:gd name="adj" fmla="val 5524"/>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147" name="Google Shape;4147;p128"/>
          <p:cNvPicPr preferRelativeResize="0"/>
          <p:nvPr/>
        </p:nvPicPr>
        <p:blipFill rotWithShape="1">
          <a:blip r:embed="rId5">
            <a:alphaModFix/>
          </a:blip>
          <a:srcRect l="5742" t="4021" r="6322"/>
          <a:stretch/>
        </p:blipFill>
        <p:spPr>
          <a:xfrm>
            <a:off x="5866250" y="1179300"/>
            <a:ext cx="2761200" cy="1523400"/>
          </a:xfrm>
          <a:prstGeom prst="roundRect">
            <a:avLst>
              <a:gd name="adj" fmla="val 3830"/>
            </a:avLst>
          </a:prstGeom>
          <a:noFill/>
          <a:ln w="9525" cap="flat" cmpd="sng">
            <a:solidFill>
              <a:srgbClr val="88E473"/>
            </a:solidFill>
            <a:prstDash val="solid"/>
            <a:round/>
            <a:headEnd type="none" w="sm" len="sm"/>
            <a:tailEnd type="none" w="sm" len="sm"/>
          </a:ln>
        </p:spPr>
      </p:pic>
      <p:cxnSp>
        <p:nvCxnSpPr>
          <p:cNvPr id="4148" name="Google Shape;4148;p128"/>
          <p:cNvCxnSpPr>
            <a:stCxn id="4146" idx="3"/>
            <a:endCxn id="4147" idx="1"/>
          </p:cNvCxnSpPr>
          <p:nvPr/>
        </p:nvCxnSpPr>
        <p:spPr>
          <a:xfrm>
            <a:off x="5088900" y="1592550"/>
            <a:ext cx="777300" cy="348600"/>
          </a:xfrm>
          <a:prstGeom prst="straightConnector1">
            <a:avLst/>
          </a:prstGeom>
          <a:noFill/>
          <a:ln w="9525" cap="flat" cmpd="sng">
            <a:solidFill>
              <a:schemeClr val="dk1"/>
            </a:solidFill>
            <a:prstDash val="solid"/>
            <a:round/>
            <a:headEnd type="none" w="med" len="med"/>
            <a:tailEnd type="triangle" w="med" len="med"/>
          </a:ln>
        </p:spPr>
      </p:cxnSp>
      <p:sp>
        <p:nvSpPr>
          <p:cNvPr id="4149" name="Google Shape;4149;p128"/>
          <p:cNvSpPr/>
          <p:nvPr/>
        </p:nvSpPr>
        <p:spPr>
          <a:xfrm>
            <a:off x="3474300" y="2044275"/>
            <a:ext cx="1614600" cy="572700"/>
          </a:xfrm>
          <a:prstGeom prst="roundRect">
            <a:avLst>
              <a:gd name="adj" fmla="val 5524"/>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150" name="Google Shape;4150;p128"/>
          <p:cNvPicPr preferRelativeResize="0"/>
          <p:nvPr/>
        </p:nvPicPr>
        <p:blipFill rotWithShape="1">
          <a:blip r:embed="rId6">
            <a:alphaModFix/>
          </a:blip>
          <a:srcRect l="7494" r="5457"/>
          <a:stretch/>
        </p:blipFill>
        <p:spPr>
          <a:xfrm>
            <a:off x="5866400" y="2998325"/>
            <a:ext cx="2761200" cy="1048200"/>
          </a:xfrm>
          <a:prstGeom prst="roundRect">
            <a:avLst>
              <a:gd name="adj" fmla="val 6238"/>
            </a:avLst>
          </a:prstGeom>
          <a:noFill/>
          <a:ln w="9525" cap="flat" cmpd="sng">
            <a:solidFill>
              <a:srgbClr val="88E473"/>
            </a:solidFill>
            <a:prstDash val="solid"/>
            <a:round/>
            <a:headEnd type="none" w="sm" len="sm"/>
            <a:tailEnd type="none" w="sm" len="sm"/>
          </a:ln>
        </p:spPr>
      </p:pic>
      <p:cxnSp>
        <p:nvCxnSpPr>
          <p:cNvPr id="4151" name="Google Shape;4151;p128"/>
          <p:cNvCxnSpPr>
            <a:stCxn id="4149" idx="3"/>
            <a:endCxn id="4150" idx="1"/>
          </p:cNvCxnSpPr>
          <p:nvPr/>
        </p:nvCxnSpPr>
        <p:spPr>
          <a:xfrm>
            <a:off x="5088900" y="2330625"/>
            <a:ext cx="777600" cy="1191900"/>
          </a:xfrm>
          <a:prstGeom prst="straightConnector1">
            <a:avLst/>
          </a:prstGeom>
          <a:noFill/>
          <a:ln w="9525" cap="flat" cmpd="sng">
            <a:solidFill>
              <a:schemeClr val="dk1"/>
            </a:solidFill>
            <a:prstDash val="solid"/>
            <a:round/>
            <a:headEnd type="none" w="med" len="med"/>
            <a:tailEnd type="triangle" w="med" len="med"/>
          </a:ln>
        </p:spPr>
      </p:cxnSp>
      <p:pic>
        <p:nvPicPr>
          <p:cNvPr id="4152" name="Google Shape;4152;p128"/>
          <p:cNvPicPr preferRelativeResize="0"/>
          <p:nvPr/>
        </p:nvPicPr>
        <p:blipFill rotWithShape="1">
          <a:blip r:embed="rId7">
            <a:alphaModFix/>
          </a:blip>
          <a:srcRect l="6741" r="20689"/>
          <a:stretch/>
        </p:blipFill>
        <p:spPr>
          <a:xfrm>
            <a:off x="395475" y="1179300"/>
            <a:ext cx="2301600" cy="1048200"/>
          </a:xfrm>
          <a:prstGeom prst="roundRect">
            <a:avLst>
              <a:gd name="adj" fmla="val 7415"/>
            </a:avLst>
          </a:prstGeom>
          <a:noFill/>
          <a:ln w="9525" cap="flat" cmpd="sng">
            <a:solidFill>
              <a:schemeClr val="lt1"/>
            </a:solidFill>
            <a:prstDash val="solid"/>
            <a:round/>
            <a:headEnd type="none" w="sm" len="sm"/>
            <a:tailEnd type="none" w="sm" len="sm"/>
          </a:ln>
        </p:spPr>
      </p:pic>
      <p:sp>
        <p:nvSpPr>
          <p:cNvPr id="4153" name="Google Shape;4153;p128"/>
          <p:cNvSpPr/>
          <p:nvPr/>
        </p:nvSpPr>
        <p:spPr>
          <a:xfrm>
            <a:off x="3474300" y="2655450"/>
            <a:ext cx="1614600" cy="1022400"/>
          </a:xfrm>
          <a:prstGeom prst="roundRect">
            <a:avLst>
              <a:gd name="adj" fmla="val 5524"/>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154" name="Google Shape;4154;p128"/>
          <p:cNvPicPr preferRelativeResize="0"/>
          <p:nvPr/>
        </p:nvPicPr>
        <p:blipFill rotWithShape="1">
          <a:blip r:embed="rId8">
            <a:alphaModFix/>
          </a:blip>
          <a:srcRect l="7793" r="12923"/>
          <a:stretch/>
        </p:blipFill>
        <p:spPr>
          <a:xfrm>
            <a:off x="444075" y="2227500"/>
            <a:ext cx="2284450" cy="409100"/>
          </a:xfrm>
          <a:prstGeom prst="rect">
            <a:avLst/>
          </a:prstGeom>
          <a:noFill/>
          <a:ln>
            <a:noFill/>
          </a:ln>
        </p:spPr>
      </p:pic>
      <p:sp>
        <p:nvSpPr>
          <p:cNvPr id="4155" name="Google Shape;4155;p128"/>
          <p:cNvSpPr/>
          <p:nvPr/>
        </p:nvSpPr>
        <p:spPr>
          <a:xfrm>
            <a:off x="473050" y="1144325"/>
            <a:ext cx="2128200" cy="1472700"/>
          </a:xfrm>
          <a:prstGeom prst="roundRect">
            <a:avLst>
              <a:gd name="adj" fmla="val 5524"/>
            </a:avLst>
          </a:prstGeom>
          <a:no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cxnSp>
        <p:nvCxnSpPr>
          <p:cNvPr id="4156" name="Google Shape;4156;p128"/>
          <p:cNvCxnSpPr>
            <a:stCxn id="4153" idx="1"/>
            <a:endCxn id="4155" idx="3"/>
          </p:cNvCxnSpPr>
          <p:nvPr/>
        </p:nvCxnSpPr>
        <p:spPr>
          <a:xfrm rot="10800000">
            <a:off x="2601300" y="1880550"/>
            <a:ext cx="873000" cy="1286100"/>
          </a:xfrm>
          <a:prstGeom prst="straightConnector1">
            <a:avLst/>
          </a:prstGeom>
          <a:noFill/>
          <a:ln w="9525" cap="flat" cmpd="sng">
            <a:solidFill>
              <a:srgbClr val="191919"/>
            </a:solidFill>
            <a:prstDash val="solid"/>
            <a:round/>
            <a:headEnd type="none" w="med" len="med"/>
            <a:tailEnd type="triangle" w="med" len="med"/>
          </a:ln>
        </p:spPr>
      </p:cxnSp>
      <p:sp>
        <p:nvSpPr>
          <p:cNvPr id="4157" name="Google Shape;4157;p128"/>
          <p:cNvSpPr/>
          <p:nvPr/>
        </p:nvSpPr>
        <p:spPr>
          <a:xfrm>
            <a:off x="3474300" y="3716325"/>
            <a:ext cx="1614600" cy="670500"/>
          </a:xfrm>
          <a:prstGeom prst="roundRect">
            <a:avLst>
              <a:gd name="adj" fmla="val 5524"/>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158" name="Google Shape;4158;p128"/>
          <p:cNvPicPr preferRelativeResize="0"/>
          <p:nvPr/>
        </p:nvPicPr>
        <p:blipFill rotWithShape="1">
          <a:blip r:embed="rId9">
            <a:alphaModFix/>
          </a:blip>
          <a:srcRect l="9564" r="12547"/>
          <a:stretch/>
        </p:blipFill>
        <p:spPr>
          <a:xfrm>
            <a:off x="473050" y="2926475"/>
            <a:ext cx="2128200" cy="1110300"/>
          </a:xfrm>
          <a:prstGeom prst="roundRect">
            <a:avLst>
              <a:gd name="adj" fmla="val 6357"/>
            </a:avLst>
          </a:prstGeom>
          <a:noFill/>
          <a:ln w="9525" cap="flat" cmpd="sng">
            <a:solidFill>
              <a:srgbClr val="88E473"/>
            </a:solidFill>
            <a:prstDash val="solid"/>
            <a:round/>
            <a:headEnd type="none" w="sm" len="sm"/>
            <a:tailEnd type="none" w="sm" len="sm"/>
          </a:ln>
        </p:spPr>
      </p:pic>
      <p:cxnSp>
        <p:nvCxnSpPr>
          <p:cNvPr id="4159" name="Google Shape;4159;p128"/>
          <p:cNvCxnSpPr>
            <a:stCxn id="4157" idx="1"/>
            <a:endCxn id="4158" idx="3"/>
          </p:cNvCxnSpPr>
          <p:nvPr/>
        </p:nvCxnSpPr>
        <p:spPr>
          <a:xfrm rot="10800000">
            <a:off x="2601300" y="3481575"/>
            <a:ext cx="873000" cy="570000"/>
          </a:xfrm>
          <a:prstGeom prst="straightConnector1">
            <a:avLst/>
          </a:prstGeom>
          <a:noFill/>
          <a:ln w="9525" cap="flat" cmpd="sng">
            <a:solidFill>
              <a:schemeClr val="dk1"/>
            </a:solidFill>
            <a:prstDash val="solid"/>
            <a:round/>
            <a:headEnd type="none" w="med" len="med"/>
            <a:tailEnd type="triangle" w="med" len="med"/>
          </a:ln>
        </p:spPr>
      </p:cxnSp>
      <p:sp>
        <p:nvSpPr>
          <p:cNvPr id="4160" name="Google Shape;4160;p128"/>
          <p:cNvSpPr/>
          <p:nvPr/>
        </p:nvSpPr>
        <p:spPr>
          <a:xfrm>
            <a:off x="7774900" y="4095775"/>
            <a:ext cx="2256600" cy="22566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64"/>
        <p:cNvGrpSpPr/>
        <p:nvPr/>
      </p:nvGrpSpPr>
      <p:grpSpPr>
        <a:xfrm>
          <a:off x="0" y="0"/>
          <a:ext cx="0" cy="0"/>
          <a:chOff x="0" y="0"/>
          <a:chExt cx="0" cy="0"/>
        </a:xfrm>
      </p:grpSpPr>
      <p:sp>
        <p:nvSpPr>
          <p:cNvPr id="4165" name="Google Shape;4165;p129"/>
          <p:cNvSpPr/>
          <p:nvPr/>
        </p:nvSpPr>
        <p:spPr>
          <a:xfrm>
            <a:off x="8008050" y="3894025"/>
            <a:ext cx="3096600" cy="21636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29"/>
          <p:cNvSpPr/>
          <p:nvPr/>
        </p:nvSpPr>
        <p:spPr>
          <a:xfrm>
            <a:off x="-1162600" y="4379425"/>
            <a:ext cx="3096600" cy="21636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29"/>
          <p:cNvSpPr/>
          <p:nvPr/>
        </p:nvSpPr>
        <p:spPr>
          <a:xfrm>
            <a:off x="411475" y="3298700"/>
            <a:ext cx="7596600" cy="1330500"/>
          </a:xfrm>
          <a:prstGeom prst="roundRect">
            <a:avLst>
              <a:gd name="adj" fmla="val 16667"/>
            </a:avLst>
          </a:prstGeom>
          <a:no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68" name="Google Shape;4168;p1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Training routine evaluation </a:t>
            </a:r>
            <a:endParaRPr>
              <a:solidFill>
                <a:srgbClr val="88E473"/>
              </a:solidFill>
            </a:endParaRPr>
          </a:p>
        </p:txBody>
      </p:sp>
      <p:sp>
        <p:nvSpPr>
          <p:cNvPr id="4169" name="Google Shape;4169;p129"/>
          <p:cNvSpPr/>
          <p:nvPr/>
        </p:nvSpPr>
        <p:spPr>
          <a:xfrm>
            <a:off x="8466525" y="-706075"/>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29"/>
          <p:cNvSpPr txBox="1"/>
          <p:nvPr/>
        </p:nvSpPr>
        <p:spPr>
          <a:xfrm>
            <a:off x="2087779" y="2158150"/>
            <a:ext cx="2488800" cy="4002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a:solidFill>
                  <a:srgbClr val="88E473"/>
                </a:solidFill>
                <a:latin typeface="Work Sans Medium"/>
                <a:ea typeface="Work Sans Medium"/>
                <a:cs typeface="Work Sans Medium"/>
                <a:sym typeface="Work Sans Medium"/>
              </a:rPr>
              <a:t>Routine impact evaluation</a:t>
            </a:r>
            <a:endParaRPr>
              <a:solidFill>
                <a:srgbClr val="88E473"/>
              </a:solidFill>
              <a:latin typeface="Work Sans Medium"/>
              <a:ea typeface="Work Sans Medium"/>
              <a:cs typeface="Work Sans Medium"/>
              <a:sym typeface="Work Sans Medium"/>
            </a:endParaRPr>
          </a:p>
        </p:txBody>
      </p:sp>
      <p:sp>
        <p:nvSpPr>
          <p:cNvPr id="4171" name="Google Shape;4171;p129"/>
          <p:cNvSpPr txBox="1"/>
          <p:nvPr/>
        </p:nvSpPr>
        <p:spPr>
          <a:xfrm>
            <a:off x="4975700" y="2158150"/>
            <a:ext cx="2842500" cy="4002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a:solidFill>
                  <a:srgbClr val="88E473"/>
                </a:solidFill>
                <a:latin typeface="Work Sans Medium"/>
                <a:ea typeface="Work Sans Medium"/>
                <a:cs typeface="Work Sans Medium"/>
                <a:sym typeface="Work Sans Medium"/>
              </a:rPr>
              <a:t>Health impact evaluation</a:t>
            </a:r>
            <a:endParaRPr>
              <a:solidFill>
                <a:srgbClr val="88E473"/>
              </a:solidFill>
              <a:latin typeface="Work Sans Medium"/>
              <a:ea typeface="Work Sans Medium"/>
              <a:cs typeface="Work Sans Medium"/>
              <a:sym typeface="Work Sans Medium"/>
            </a:endParaRPr>
          </a:p>
        </p:txBody>
      </p:sp>
      <p:pic>
        <p:nvPicPr>
          <p:cNvPr id="4172" name="Google Shape;4172;p129"/>
          <p:cNvPicPr preferRelativeResize="0"/>
          <p:nvPr/>
        </p:nvPicPr>
        <p:blipFill>
          <a:blip r:embed="rId3">
            <a:alphaModFix/>
          </a:blip>
          <a:stretch>
            <a:fillRect/>
          </a:stretch>
        </p:blipFill>
        <p:spPr>
          <a:xfrm>
            <a:off x="3006912" y="1485278"/>
            <a:ext cx="650525" cy="650525"/>
          </a:xfrm>
          <a:prstGeom prst="rect">
            <a:avLst/>
          </a:prstGeom>
          <a:noFill/>
          <a:ln>
            <a:noFill/>
          </a:ln>
        </p:spPr>
      </p:pic>
      <p:pic>
        <p:nvPicPr>
          <p:cNvPr id="4173" name="Google Shape;4173;p129"/>
          <p:cNvPicPr preferRelativeResize="0"/>
          <p:nvPr/>
        </p:nvPicPr>
        <p:blipFill rotWithShape="1">
          <a:blip r:embed="rId4">
            <a:alphaModFix/>
          </a:blip>
          <a:srcRect b="6646"/>
          <a:stretch/>
        </p:blipFill>
        <p:spPr>
          <a:xfrm>
            <a:off x="6048525" y="1485275"/>
            <a:ext cx="696859" cy="650525"/>
          </a:xfrm>
          <a:prstGeom prst="rect">
            <a:avLst/>
          </a:prstGeom>
          <a:noFill/>
          <a:ln>
            <a:noFill/>
          </a:ln>
        </p:spPr>
      </p:pic>
      <p:sp>
        <p:nvSpPr>
          <p:cNvPr id="4174" name="Google Shape;4174;p129"/>
          <p:cNvSpPr txBox="1"/>
          <p:nvPr/>
        </p:nvSpPr>
        <p:spPr>
          <a:xfrm>
            <a:off x="2168300" y="2603350"/>
            <a:ext cx="2327700" cy="692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 sz="1100">
                <a:solidFill>
                  <a:schemeClr val="dk1"/>
                </a:solidFill>
                <a:latin typeface="Work Sans Medium"/>
                <a:ea typeface="Work Sans Medium"/>
                <a:cs typeface="Work Sans Medium"/>
                <a:sym typeface="Work Sans Medium"/>
              </a:rPr>
              <a:t>To understand if the routine if effective for the user’s request (e.g: marathon in 12 weeks)</a:t>
            </a:r>
            <a:endParaRPr sz="900">
              <a:solidFill>
                <a:schemeClr val="dk1"/>
              </a:solidFill>
              <a:latin typeface="Source Sans Pro"/>
              <a:ea typeface="Source Sans Pro"/>
              <a:cs typeface="Source Sans Pro"/>
              <a:sym typeface="Source Sans Pro"/>
            </a:endParaRPr>
          </a:p>
        </p:txBody>
      </p:sp>
      <p:sp>
        <p:nvSpPr>
          <p:cNvPr id="4175" name="Google Shape;4175;p129"/>
          <p:cNvSpPr txBox="1"/>
          <p:nvPr/>
        </p:nvSpPr>
        <p:spPr>
          <a:xfrm>
            <a:off x="4889750" y="2603350"/>
            <a:ext cx="3096600" cy="692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 sz="1100">
                <a:solidFill>
                  <a:schemeClr val="dk1"/>
                </a:solidFill>
                <a:latin typeface="Work Sans Medium"/>
                <a:ea typeface="Work Sans Medium"/>
                <a:cs typeface="Work Sans Medium"/>
                <a:sym typeface="Work Sans Medium"/>
              </a:rPr>
              <a:t>To understand if the the routines are medically accurate, taking in consideration diverse health backgrounds</a:t>
            </a:r>
            <a:endParaRPr sz="900">
              <a:solidFill>
                <a:schemeClr val="dk1"/>
              </a:solidFill>
              <a:latin typeface="Source Sans Pro"/>
              <a:ea typeface="Source Sans Pro"/>
              <a:cs typeface="Source Sans Pro"/>
              <a:sym typeface="Source Sans Pro"/>
            </a:endParaRPr>
          </a:p>
        </p:txBody>
      </p:sp>
      <p:sp>
        <p:nvSpPr>
          <p:cNvPr id="4176" name="Google Shape;4176;p129"/>
          <p:cNvSpPr txBox="1"/>
          <p:nvPr/>
        </p:nvSpPr>
        <p:spPr>
          <a:xfrm>
            <a:off x="2087779" y="3341050"/>
            <a:ext cx="2488800" cy="4002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a:solidFill>
                  <a:schemeClr val="dk1"/>
                </a:solidFill>
                <a:latin typeface="Work Sans Medium"/>
                <a:ea typeface="Work Sans Medium"/>
                <a:cs typeface="Work Sans Medium"/>
                <a:sym typeface="Work Sans Medium"/>
              </a:rPr>
              <a:t>Diego Ruano</a:t>
            </a:r>
            <a:endParaRPr>
              <a:solidFill>
                <a:schemeClr val="dk1"/>
              </a:solidFill>
              <a:latin typeface="Work Sans Medium"/>
              <a:ea typeface="Work Sans Medium"/>
              <a:cs typeface="Work Sans Medium"/>
              <a:sym typeface="Work Sans Medium"/>
            </a:endParaRPr>
          </a:p>
        </p:txBody>
      </p:sp>
      <p:sp>
        <p:nvSpPr>
          <p:cNvPr id="4177" name="Google Shape;4177;p129"/>
          <p:cNvSpPr/>
          <p:nvPr/>
        </p:nvSpPr>
        <p:spPr>
          <a:xfrm>
            <a:off x="3042825" y="3851725"/>
            <a:ext cx="578700" cy="572700"/>
          </a:xfrm>
          <a:prstGeom prst="ellipse">
            <a:avLst/>
          </a:prstGeom>
          <a:solidFill>
            <a:srgbClr val="212121">
              <a:alpha val="622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78" name="Google Shape;4178;p129"/>
          <p:cNvSpPr txBox="1"/>
          <p:nvPr/>
        </p:nvSpPr>
        <p:spPr>
          <a:xfrm>
            <a:off x="5152554" y="3341050"/>
            <a:ext cx="2488800" cy="4002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
                <a:solidFill>
                  <a:schemeClr val="dk1"/>
                </a:solidFill>
                <a:latin typeface="Work Sans Medium"/>
                <a:ea typeface="Work Sans Medium"/>
                <a:cs typeface="Work Sans Medium"/>
                <a:sym typeface="Work Sans Medium"/>
              </a:rPr>
              <a:t>Dr. Alessandra Bacelar</a:t>
            </a:r>
            <a:endParaRPr>
              <a:solidFill>
                <a:schemeClr val="dk1"/>
              </a:solidFill>
              <a:latin typeface="Work Sans Medium"/>
              <a:ea typeface="Work Sans Medium"/>
              <a:cs typeface="Work Sans Medium"/>
              <a:sym typeface="Work Sans Medium"/>
            </a:endParaRPr>
          </a:p>
        </p:txBody>
      </p:sp>
      <p:sp>
        <p:nvSpPr>
          <p:cNvPr id="4179" name="Google Shape;4179;p129"/>
          <p:cNvSpPr/>
          <p:nvPr/>
        </p:nvSpPr>
        <p:spPr>
          <a:xfrm>
            <a:off x="6107600" y="3851725"/>
            <a:ext cx="578700" cy="572700"/>
          </a:xfrm>
          <a:prstGeom prst="ellipse">
            <a:avLst/>
          </a:prstGeom>
          <a:solidFill>
            <a:srgbClr val="212121">
              <a:alpha val="622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180" name="Google Shape;4180;p129"/>
          <p:cNvSpPr txBox="1"/>
          <p:nvPr/>
        </p:nvSpPr>
        <p:spPr>
          <a:xfrm>
            <a:off x="411475" y="3623450"/>
            <a:ext cx="1049400" cy="681000"/>
          </a:xfrm>
          <a:prstGeom prst="rect">
            <a:avLst/>
          </a:prstGeom>
          <a:noFill/>
          <a:ln>
            <a:noFill/>
          </a:ln>
        </p:spPr>
        <p:txBody>
          <a:bodyPr spcFirstLastPara="1" wrap="square" lIns="91425" tIns="91425" rIns="91425" bIns="91425" anchor="ctr" anchorCtr="0">
            <a:spAutoFit/>
          </a:bodyPr>
          <a:lstStyle/>
          <a:p>
            <a:pPr marL="0" marR="0" lvl="0" indent="0" algn="ctr" rtl="0">
              <a:lnSpc>
                <a:spcPct val="115000"/>
              </a:lnSpc>
              <a:spcBef>
                <a:spcPts val="0"/>
              </a:spcBef>
              <a:spcAft>
                <a:spcPts val="0"/>
              </a:spcAft>
              <a:buNone/>
            </a:pPr>
            <a:r>
              <a:rPr lang="en" sz="1500" b="1">
                <a:solidFill>
                  <a:srgbClr val="191919"/>
                </a:solidFill>
                <a:latin typeface="Work Sans"/>
                <a:ea typeface="Work Sans"/>
                <a:cs typeface="Work Sans"/>
                <a:sym typeface="Work Sans"/>
              </a:rPr>
              <a:t>Special</a:t>
            </a:r>
            <a:endParaRPr sz="1500" b="1">
              <a:solidFill>
                <a:srgbClr val="191919"/>
              </a:solidFill>
              <a:latin typeface="Work Sans"/>
              <a:ea typeface="Work Sans"/>
              <a:cs typeface="Work Sans"/>
              <a:sym typeface="Work Sans"/>
            </a:endParaRPr>
          </a:p>
          <a:p>
            <a:pPr marL="0" marR="0" lvl="0" indent="0" algn="ctr" rtl="0">
              <a:lnSpc>
                <a:spcPct val="115000"/>
              </a:lnSpc>
              <a:spcBef>
                <a:spcPts val="0"/>
              </a:spcBef>
              <a:spcAft>
                <a:spcPts val="0"/>
              </a:spcAft>
              <a:buNone/>
            </a:pPr>
            <a:r>
              <a:rPr lang="en" sz="1500" b="1">
                <a:solidFill>
                  <a:srgbClr val="191919"/>
                </a:solidFill>
                <a:latin typeface="Work Sans"/>
                <a:ea typeface="Work Sans"/>
                <a:cs typeface="Work Sans"/>
                <a:sym typeface="Work Sans"/>
              </a:rPr>
              <a:t>Thanks</a:t>
            </a:r>
            <a:endParaRPr sz="1300" b="1">
              <a:solidFill>
                <a:srgbClr val="191919"/>
              </a:solidFill>
              <a:latin typeface="Source Sans Pro"/>
              <a:ea typeface="Source Sans Pro"/>
              <a:cs typeface="Source Sans Pro"/>
              <a:sym typeface="Source Sans Pro"/>
            </a:endParaRPr>
          </a:p>
        </p:txBody>
      </p:sp>
      <p:pic>
        <p:nvPicPr>
          <p:cNvPr id="4181" name="Google Shape;4181;p129"/>
          <p:cNvPicPr preferRelativeResize="0"/>
          <p:nvPr/>
        </p:nvPicPr>
        <p:blipFill rotWithShape="1">
          <a:blip r:embed="rId5">
            <a:alphaModFix/>
          </a:blip>
          <a:srcRect l="21425" t="17974" r="16777" b="53219"/>
          <a:stretch/>
        </p:blipFill>
        <p:spPr>
          <a:xfrm>
            <a:off x="6001850" y="3738919"/>
            <a:ext cx="790200" cy="798300"/>
          </a:xfrm>
          <a:prstGeom prst="ellipse">
            <a:avLst/>
          </a:prstGeom>
          <a:noFill/>
          <a:ln>
            <a:noFill/>
          </a:ln>
        </p:spPr>
      </p:pic>
      <p:pic>
        <p:nvPicPr>
          <p:cNvPr id="4182" name="Google Shape;4182;p129"/>
          <p:cNvPicPr preferRelativeResize="0"/>
          <p:nvPr/>
        </p:nvPicPr>
        <p:blipFill>
          <a:blip r:embed="rId6">
            <a:alphaModFix/>
          </a:blip>
          <a:stretch>
            <a:fillRect/>
          </a:stretch>
        </p:blipFill>
        <p:spPr>
          <a:xfrm>
            <a:off x="6563148" y="4304450"/>
            <a:ext cx="228900" cy="228900"/>
          </a:xfrm>
          <a:prstGeom prst="rect">
            <a:avLst/>
          </a:prstGeom>
          <a:noFill/>
          <a:ln>
            <a:noFill/>
          </a:ln>
        </p:spPr>
      </p:pic>
      <p:pic>
        <p:nvPicPr>
          <p:cNvPr id="4183" name="Google Shape;4183;p129"/>
          <p:cNvPicPr preferRelativeResize="0"/>
          <p:nvPr/>
        </p:nvPicPr>
        <p:blipFill rotWithShape="1">
          <a:blip r:embed="rId7">
            <a:alphaModFix/>
          </a:blip>
          <a:srcRect l="21830" t="19804" r="28632" b="57661"/>
          <a:stretch/>
        </p:blipFill>
        <p:spPr>
          <a:xfrm>
            <a:off x="2937075" y="3748666"/>
            <a:ext cx="790200" cy="778800"/>
          </a:xfrm>
          <a:prstGeom prst="ellipse">
            <a:avLst/>
          </a:prstGeom>
          <a:noFill/>
          <a:ln>
            <a:noFill/>
          </a:ln>
        </p:spPr>
      </p:pic>
      <p:pic>
        <p:nvPicPr>
          <p:cNvPr id="4184" name="Google Shape;4184;p129"/>
          <p:cNvPicPr preferRelativeResize="0"/>
          <p:nvPr/>
        </p:nvPicPr>
        <p:blipFill>
          <a:blip r:embed="rId6">
            <a:alphaModFix/>
          </a:blip>
          <a:stretch>
            <a:fillRect/>
          </a:stretch>
        </p:blipFill>
        <p:spPr>
          <a:xfrm>
            <a:off x="3533400" y="4304450"/>
            <a:ext cx="228900" cy="228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8"/>
        <p:cNvGrpSpPr/>
        <p:nvPr/>
      </p:nvGrpSpPr>
      <p:grpSpPr>
        <a:xfrm>
          <a:off x="0" y="0"/>
          <a:ext cx="0" cy="0"/>
          <a:chOff x="0" y="0"/>
          <a:chExt cx="0" cy="0"/>
        </a:xfrm>
      </p:grpSpPr>
      <p:sp>
        <p:nvSpPr>
          <p:cNvPr id="4189" name="Google Shape;4189;p130"/>
          <p:cNvSpPr txBox="1">
            <a:spLocks noGrp="1"/>
          </p:cNvSpPr>
          <p:nvPr>
            <p:ph type="title"/>
          </p:nvPr>
        </p:nvSpPr>
        <p:spPr>
          <a:xfrm>
            <a:off x="1284650" y="1692600"/>
            <a:ext cx="4599000" cy="175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8E473"/>
                </a:solidFill>
                <a:latin typeface="Work Sans"/>
                <a:ea typeface="Work Sans"/>
                <a:cs typeface="Work Sans"/>
                <a:sym typeface="Work Sans"/>
              </a:rPr>
              <a:t>Technical </a:t>
            </a:r>
            <a:r>
              <a:rPr lang="en">
                <a:solidFill>
                  <a:srgbClr val="88E473"/>
                </a:solidFill>
              </a:rPr>
              <a:t>Architecture</a:t>
            </a:r>
            <a:endParaRPr>
              <a:solidFill>
                <a:srgbClr val="88E473"/>
              </a:solidFill>
            </a:endParaRPr>
          </a:p>
        </p:txBody>
      </p:sp>
      <p:grpSp>
        <p:nvGrpSpPr>
          <p:cNvPr id="4190" name="Google Shape;4190;p130"/>
          <p:cNvGrpSpPr/>
          <p:nvPr/>
        </p:nvGrpSpPr>
        <p:grpSpPr>
          <a:xfrm>
            <a:off x="-857937" y="4254300"/>
            <a:ext cx="2945024" cy="1155630"/>
            <a:chOff x="-857937" y="4321175"/>
            <a:chExt cx="2945024" cy="1155630"/>
          </a:xfrm>
        </p:grpSpPr>
        <p:sp>
          <p:nvSpPr>
            <p:cNvPr id="4191" name="Google Shape;4191;p130"/>
            <p:cNvSpPr/>
            <p:nvPr/>
          </p:nvSpPr>
          <p:spPr>
            <a:xfrm flipH="1">
              <a:off x="-857937"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30"/>
            <p:cNvSpPr/>
            <p:nvPr/>
          </p:nvSpPr>
          <p:spPr>
            <a:xfrm>
              <a:off x="1733088" y="44315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3" name="Google Shape;4193;p130"/>
          <p:cNvSpPr/>
          <p:nvPr/>
        </p:nvSpPr>
        <p:spPr>
          <a:xfrm>
            <a:off x="7959275" y="385125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30"/>
          <p:cNvSpPr/>
          <p:nvPr/>
        </p:nvSpPr>
        <p:spPr>
          <a:xfrm>
            <a:off x="-1451775" y="1443450"/>
            <a:ext cx="2256600" cy="2256600"/>
          </a:xfrm>
          <a:prstGeom prst="ellipse">
            <a:avLst/>
          </a:prstGeom>
          <a:solidFill>
            <a:schemeClr val="dk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98"/>
        <p:cNvGrpSpPr/>
        <p:nvPr/>
      </p:nvGrpSpPr>
      <p:grpSpPr>
        <a:xfrm>
          <a:off x="0" y="0"/>
          <a:ext cx="0" cy="0"/>
          <a:chOff x="0" y="0"/>
          <a:chExt cx="0" cy="0"/>
        </a:xfrm>
      </p:grpSpPr>
      <p:sp>
        <p:nvSpPr>
          <p:cNvPr id="4199" name="Google Shape;4199;p1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System Architecture</a:t>
            </a:r>
            <a:endParaRPr>
              <a:solidFill>
                <a:srgbClr val="88E473"/>
              </a:solidFill>
            </a:endParaRPr>
          </a:p>
        </p:txBody>
      </p:sp>
      <p:grpSp>
        <p:nvGrpSpPr>
          <p:cNvPr id="4200" name="Google Shape;4200;p131"/>
          <p:cNvGrpSpPr/>
          <p:nvPr/>
        </p:nvGrpSpPr>
        <p:grpSpPr>
          <a:xfrm>
            <a:off x="7309459" y="-537371"/>
            <a:ext cx="2832728" cy="1368675"/>
            <a:chOff x="7309459" y="-537371"/>
            <a:chExt cx="2832728" cy="1368675"/>
          </a:xfrm>
        </p:grpSpPr>
        <p:sp>
          <p:nvSpPr>
            <p:cNvPr id="4201" name="Google Shape;4201;p131"/>
            <p:cNvSpPr/>
            <p:nvPr/>
          </p:nvSpPr>
          <p:spPr>
            <a:xfrm rot="10800000" flipH="1">
              <a:off x="7309459" y="-537371"/>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31"/>
            <p:cNvSpPr/>
            <p:nvPr/>
          </p:nvSpPr>
          <p:spPr>
            <a:xfrm flipH="1">
              <a:off x="8251912" y="4773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3" name="Google Shape;4203;p131"/>
          <p:cNvSpPr/>
          <p:nvPr/>
        </p:nvSpPr>
        <p:spPr>
          <a:xfrm>
            <a:off x="-1498075" y="-38370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31"/>
          <p:cNvSpPr/>
          <p:nvPr/>
        </p:nvSpPr>
        <p:spPr>
          <a:xfrm>
            <a:off x="8047425" y="4201475"/>
            <a:ext cx="1975200" cy="1975200"/>
          </a:xfrm>
          <a:prstGeom prst="ellipse">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05" name="Google Shape;4205;p131"/>
          <p:cNvPicPr preferRelativeResize="0"/>
          <p:nvPr/>
        </p:nvPicPr>
        <p:blipFill>
          <a:blip r:embed="rId3">
            <a:alphaModFix/>
          </a:blip>
          <a:stretch>
            <a:fillRect/>
          </a:stretch>
        </p:blipFill>
        <p:spPr>
          <a:xfrm>
            <a:off x="1937238" y="1273425"/>
            <a:ext cx="5269526" cy="3301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09"/>
        <p:cNvGrpSpPr/>
        <p:nvPr/>
      </p:nvGrpSpPr>
      <p:grpSpPr>
        <a:xfrm>
          <a:off x="0" y="0"/>
          <a:ext cx="0" cy="0"/>
          <a:chOff x="0" y="0"/>
          <a:chExt cx="0" cy="0"/>
        </a:xfrm>
      </p:grpSpPr>
      <p:sp>
        <p:nvSpPr>
          <p:cNvPr id="4210" name="Google Shape;4210;p132"/>
          <p:cNvSpPr txBox="1">
            <a:spLocks noGrp="1"/>
          </p:cNvSpPr>
          <p:nvPr>
            <p:ph type="title"/>
          </p:nvPr>
        </p:nvSpPr>
        <p:spPr>
          <a:xfrm>
            <a:off x="984250" y="2085450"/>
            <a:ext cx="6115500" cy="9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8E473"/>
                </a:solidFill>
                <a:latin typeface="Work Sans"/>
                <a:ea typeface="Work Sans"/>
                <a:cs typeface="Work Sans"/>
                <a:sym typeface="Work Sans"/>
              </a:rPr>
              <a:t>Product </a:t>
            </a:r>
            <a:r>
              <a:rPr lang="en">
                <a:solidFill>
                  <a:srgbClr val="88E473"/>
                </a:solidFill>
              </a:rPr>
              <a:t>demo</a:t>
            </a:r>
            <a:endParaRPr>
              <a:solidFill>
                <a:srgbClr val="88E473"/>
              </a:solidFill>
            </a:endParaRPr>
          </a:p>
        </p:txBody>
      </p:sp>
      <p:grpSp>
        <p:nvGrpSpPr>
          <p:cNvPr id="4211" name="Google Shape;4211;p132"/>
          <p:cNvGrpSpPr/>
          <p:nvPr/>
        </p:nvGrpSpPr>
        <p:grpSpPr>
          <a:xfrm>
            <a:off x="-857937" y="4254300"/>
            <a:ext cx="2945024" cy="1155630"/>
            <a:chOff x="-857937" y="4321175"/>
            <a:chExt cx="2945024" cy="1155630"/>
          </a:xfrm>
        </p:grpSpPr>
        <p:sp>
          <p:nvSpPr>
            <p:cNvPr id="4212" name="Google Shape;4212;p132"/>
            <p:cNvSpPr/>
            <p:nvPr/>
          </p:nvSpPr>
          <p:spPr>
            <a:xfrm flipH="1">
              <a:off x="-857937"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32"/>
            <p:cNvSpPr/>
            <p:nvPr/>
          </p:nvSpPr>
          <p:spPr>
            <a:xfrm>
              <a:off x="1733088" y="44315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4" name="Google Shape;4214;p132"/>
          <p:cNvSpPr/>
          <p:nvPr/>
        </p:nvSpPr>
        <p:spPr>
          <a:xfrm>
            <a:off x="7959275" y="385125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32"/>
          <p:cNvSpPr/>
          <p:nvPr/>
        </p:nvSpPr>
        <p:spPr>
          <a:xfrm>
            <a:off x="-1451775" y="1443450"/>
            <a:ext cx="2256600" cy="2256600"/>
          </a:xfrm>
          <a:prstGeom prst="ellipse">
            <a:avLst/>
          </a:prstGeom>
          <a:solidFill>
            <a:schemeClr val="dk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19"/>
        <p:cNvGrpSpPr/>
        <p:nvPr/>
      </p:nvGrpSpPr>
      <p:grpSpPr>
        <a:xfrm>
          <a:off x="0" y="0"/>
          <a:ext cx="0" cy="0"/>
          <a:chOff x="0" y="0"/>
          <a:chExt cx="0" cy="0"/>
        </a:xfrm>
      </p:grpSpPr>
      <p:grpSp>
        <p:nvGrpSpPr>
          <p:cNvPr id="4220" name="Google Shape;4220;p133"/>
          <p:cNvGrpSpPr/>
          <p:nvPr/>
        </p:nvGrpSpPr>
        <p:grpSpPr>
          <a:xfrm>
            <a:off x="7309459" y="-537371"/>
            <a:ext cx="2832728" cy="1368675"/>
            <a:chOff x="7309459" y="-537371"/>
            <a:chExt cx="2832728" cy="1368675"/>
          </a:xfrm>
        </p:grpSpPr>
        <p:sp>
          <p:nvSpPr>
            <p:cNvPr id="4221" name="Google Shape;4221;p133"/>
            <p:cNvSpPr/>
            <p:nvPr/>
          </p:nvSpPr>
          <p:spPr>
            <a:xfrm rot="10800000" flipH="1">
              <a:off x="7309459" y="-537371"/>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33"/>
            <p:cNvSpPr/>
            <p:nvPr/>
          </p:nvSpPr>
          <p:spPr>
            <a:xfrm flipH="1">
              <a:off x="8251912" y="4773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3" name="Google Shape;4223;p133"/>
          <p:cNvSpPr/>
          <p:nvPr/>
        </p:nvSpPr>
        <p:spPr>
          <a:xfrm>
            <a:off x="-1498075" y="-38370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33"/>
          <p:cNvSpPr/>
          <p:nvPr/>
        </p:nvSpPr>
        <p:spPr>
          <a:xfrm>
            <a:off x="8047425" y="4201475"/>
            <a:ext cx="1975200" cy="1975200"/>
          </a:xfrm>
          <a:prstGeom prst="ellipse">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Online Media 1" title="Kipitup product demo">
            <a:hlinkClick r:id="" action="ppaction://media"/>
            <a:extLst>
              <a:ext uri="{FF2B5EF4-FFF2-40B4-BE49-F238E27FC236}">
                <a16:creationId xmlns:a16="http://schemas.microsoft.com/office/drawing/2014/main" id="{2B6820E0-4341-7121-8211-BC873B0C743C}"/>
              </a:ext>
            </a:extLst>
          </p:cNvPr>
          <p:cNvPicPr>
            <a:picLocks noRot="1" noChangeAspect="1"/>
          </p:cNvPicPr>
          <p:nvPr>
            <a:videoFile r:link="rId1"/>
          </p:nvPr>
        </p:nvPicPr>
        <p:blipFill>
          <a:blip r:embed="rId4"/>
          <a:stretch>
            <a:fillRect/>
          </a:stretch>
        </p:blipFill>
        <p:spPr>
          <a:xfrm>
            <a:off x="1719263" y="931216"/>
            <a:ext cx="5810558" cy="32826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9"/>
        <p:cNvGrpSpPr/>
        <p:nvPr/>
      </p:nvGrpSpPr>
      <p:grpSpPr>
        <a:xfrm>
          <a:off x="0" y="0"/>
          <a:ext cx="0" cy="0"/>
          <a:chOff x="0" y="0"/>
          <a:chExt cx="0" cy="0"/>
        </a:xfrm>
      </p:grpSpPr>
      <p:sp>
        <p:nvSpPr>
          <p:cNvPr id="4230" name="Google Shape;4230;p134"/>
          <p:cNvSpPr txBox="1">
            <a:spLocks noGrp="1"/>
          </p:cNvSpPr>
          <p:nvPr>
            <p:ph type="title"/>
          </p:nvPr>
        </p:nvSpPr>
        <p:spPr>
          <a:xfrm>
            <a:off x="984250" y="2085450"/>
            <a:ext cx="6115500" cy="9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8E473"/>
                </a:solidFill>
                <a:latin typeface="Work Sans"/>
                <a:ea typeface="Work Sans"/>
                <a:cs typeface="Work Sans"/>
                <a:sym typeface="Work Sans"/>
              </a:rPr>
              <a:t>Future </a:t>
            </a:r>
            <a:r>
              <a:rPr lang="en">
                <a:solidFill>
                  <a:srgbClr val="88E473"/>
                </a:solidFill>
              </a:rPr>
              <a:t>Roadmap</a:t>
            </a:r>
            <a:endParaRPr>
              <a:solidFill>
                <a:srgbClr val="88E473"/>
              </a:solidFill>
            </a:endParaRPr>
          </a:p>
        </p:txBody>
      </p:sp>
      <p:grpSp>
        <p:nvGrpSpPr>
          <p:cNvPr id="4231" name="Google Shape;4231;p134"/>
          <p:cNvGrpSpPr/>
          <p:nvPr/>
        </p:nvGrpSpPr>
        <p:grpSpPr>
          <a:xfrm>
            <a:off x="-857937" y="4254300"/>
            <a:ext cx="2945024" cy="1155630"/>
            <a:chOff x="-857937" y="4321175"/>
            <a:chExt cx="2945024" cy="1155630"/>
          </a:xfrm>
        </p:grpSpPr>
        <p:sp>
          <p:nvSpPr>
            <p:cNvPr id="4232" name="Google Shape;4232;p134"/>
            <p:cNvSpPr/>
            <p:nvPr/>
          </p:nvSpPr>
          <p:spPr>
            <a:xfrm flipH="1">
              <a:off x="-857937"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34"/>
            <p:cNvSpPr/>
            <p:nvPr/>
          </p:nvSpPr>
          <p:spPr>
            <a:xfrm>
              <a:off x="1733088" y="44315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4" name="Google Shape;4234;p134"/>
          <p:cNvSpPr/>
          <p:nvPr/>
        </p:nvSpPr>
        <p:spPr>
          <a:xfrm>
            <a:off x="7959275" y="385125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34"/>
          <p:cNvSpPr/>
          <p:nvPr/>
        </p:nvSpPr>
        <p:spPr>
          <a:xfrm>
            <a:off x="-1451775" y="1443450"/>
            <a:ext cx="2256600" cy="2256600"/>
          </a:xfrm>
          <a:prstGeom prst="ellipse">
            <a:avLst/>
          </a:prstGeom>
          <a:solidFill>
            <a:schemeClr val="dk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9"/>
        <p:cNvGrpSpPr/>
        <p:nvPr/>
      </p:nvGrpSpPr>
      <p:grpSpPr>
        <a:xfrm>
          <a:off x="0" y="0"/>
          <a:ext cx="0" cy="0"/>
          <a:chOff x="0" y="0"/>
          <a:chExt cx="0" cy="0"/>
        </a:xfrm>
      </p:grpSpPr>
      <p:sp>
        <p:nvSpPr>
          <p:cNvPr id="4240" name="Google Shape;4240;p1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Looking ahead</a:t>
            </a:r>
            <a:endParaRPr>
              <a:solidFill>
                <a:srgbClr val="88E473"/>
              </a:solidFill>
            </a:endParaRPr>
          </a:p>
        </p:txBody>
      </p:sp>
      <p:grpSp>
        <p:nvGrpSpPr>
          <p:cNvPr id="4241" name="Google Shape;4241;p135"/>
          <p:cNvGrpSpPr/>
          <p:nvPr/>
        </p:nvGrpSpPr>
        <p:grpSpPr>
          <a:xfrm>
            <a:off x="7309459" y="-537371"/>
            <a:ext cx="2832728" cy="1368675"/>
            <a:chOff x="7309459" y="-537371"/>
            <a:chExt cx="2832728" cy="1368675"/>
          </a:xfrm>
        </p:grpSpPr>
        <p:sp>
          <p:nvSpPr>
            <p:cNvPr id="4242" name="Google Shape;4242;p135"/>
            <p:cNvSpPr/>
            <p:nvPr/>
          </p:nvSpPr>
          <p:spPr>
            <a:xfrm rot="10800000" flipH="1">
              <a:off x="7309459" y="-537371"/>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35"/>
            <p:cNvSpPr/>
            <p:nvPr/>
          </p:nvSpPr>
          <p:spPr>
            <a:xfrm flipH="1">
              <a:off x="8251912" y="4773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4" name="Google Shape;4244;p135"/>
          <p:cNvSpPr/>
          <p:nvPr/>
        </p:nvSpPr>
        <p:spPr>
          <a:xfrm>
            <a:off x="-1498075" y="-38370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35"/>
          <p:cNvSpPr/>
          <p:nvPr/>
        </p:nvSpPr>
        <p:spPr>
          <a:xfrm>
            <a:off x="8047425" y="4201475"/>
            <a:ext cx="1975200" cy="1975200"/>
          </a:xfrm>
          <a:prstGeom prst="ellipse">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35"/>
          <p:cNvSpPr txBox="1">
            <a:spLocks noGrp="1"/>
          </p:cNvSpPr>
          <p:nvPr>
            <p:ph type="subTitle" idx="4294967295"/>
          </p:nvPr>
        </p:nvSpPr>
        <p:spPr>
          <a:xfrm>
            <a:off x="1963625" y="1824400"/>
            <a:ext cx="5952000" cy="223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Expand Training Options</a:t>
            </a:r>
            <a:r>
              <a:rPr lang="en"/>
              <a:t>: Currently focused on marathon training; aim to include a variety of routines catering to different fitness goals.</a:t>
            </a:r>
            <a:br>
              <a:rPr lang="en"/>
            </a:br>
            <a:br>
              <a:rPr lang="en"/>
            </a:br>
            <a:br>
              <a:rPr lang="en"/>
            </a:br>
            <a:endParaRPr/>
          </a:p>
          <a:p>
            <a:pPr marL="0" lvl="0" indent="0" algn="l" rtl="0">
              <a:spcBef>
                <a:spcPts val="0"/>
              </a:spcBef>
              <a:spcAft>
                <a:spcPts val="0"/>
              </a:spcAft>
              <a:buNone/>
            </a:pPr>
            <a:r>
              <a:rPr lang="en" b="1"/>
              <a:t>Incorporate Diet Plans</a:t>
            </a:r>
            <a:r>
              <a:rPr lang="en"/>
              <a:t>: Introduce diet recommendations tailored to user preferences and ethnic backgrounds for holistic health management.</a:t>
            </a:r>
            <a:br>
              <a:rPr lang="en"/>
            </a:br>
            <a:br>
              <a:rPr lang="en"/>
            </a:br>
            <a:br>
              <a:rPr lang="en"/>
            </a:br>
            <a:endParaRPr/>
          </a:p>
          <a:p>
            <a:pPr marL="0" lvl="0" indent="0" algn="l" rtl="0">
              <a:spcBef>
                <a:spcPts val="0"/>
              </a:spcBef>
              <a:spcAft>
                <a:spcPts val="0"/>
              </a:spcAft>
              <a:buNone/>
            </a:pPr>
            <a:r>
              <a:rPr lang="en" b="1"/>
              <a:t>Broaden Device Compatibility</a:t>
            </a:r>
            <a:r>
              <a:rPr lang="en"/>
              <a:t>: Extend support to include other popular fitness watch brands, not just Apple Watch.</a:t>
            </a:r>
            <a:endParaRPr/>
          </a:p>
          <a:p>
            <a:pPr marL="0" lvl="0" indent="0" algn="l" rtl="0">
              <a:spcBef>
                <a:spcPts val="0"/>
              </a:spcBef>
              <a:spcAft>
                <a:spcPts val="0"/>
              </a:spcAft>
              <a:buNone/>
            </a:pPr>
            <a:endParaRPr/>
          </a:p>
        </p:txBody>
      </p:sp>
      <p:pic>
        <p:nvPicPr>
          <p:cNvPr id="4247" name="Google Shape;4247;p135"/>
          <p:cNvPicPr preferRelativeResize="0"/>
          <p:nvPr/>
        </p:nvPicPr>
        <p:blipFill rotWithShape="1">
          <a:blip r:embed="rId3">
            <a:alphaModFix/>
          </a:blip>
          <a:srcRect l="16443" t="16394" r="16166" b="20644"/>
          <a:stretch/>
        </p:blipFill>
        <p:spPr>
          <a:xfrm>
            <a:off x="1152150" y="1824400"/>
            <a:ext cx="569199" cy="572700"/>
          </a:xfrm>
          <a:prstGeom prst="rect">
            <a:avLst/>
          </a:prstGeom>
          <a:noFill/>
          <a:ln>
            <a:noFill/>
          </a:ln>
        </p:spPr>
      </p:pic>
      <p:pic>
        <p:nvPicPr>
          <p:cNvPr id="4248" name="Google Shape;4248;p135"/>
          <p:cNvPicPr preferRelativeResize="0"/>
          <p:nvPr/>
        </p:nvPicPr>
        <p:blipFill rotWithShape="1">
          <a:blip r:embed="rId4">
            <a:alphaModFix/>
          </a:blip>
          <a:srcRect l="19577" t="17491" r="19473" b="17627"/>
          <a:stretch/>
        </p:blipFill>
        <p:spPr>
          <a:xfrm>
            <a:off x="1152150" y="2702475"/>
            <a:ext cx="569200" cy="605921"/>
          </a:xfrm>
          <a:prstGeom prst="rect">
            <a:avLst/>
          </a:prstGeom>
          <a:noFill/>
          <a:ln>
            <a:noFill/>
          </a:ln>
        </p:spPr>
      </p:pic>
      <p:pic>
        <p:nvPicPr>
          <p:cNvPr id="4249" name="Google Shape;4249;p135"/>
          <p:cNvPicPr preferRelativeResize="0"/>
          <p:nvPr/>
        </p:nvPicPr>
        <p:blipFill rotWithShape="1">
          <a:blip r:embed="rId5">
            <a:alphaModFix/>
          </a:blip>
          <a:srcRect l="22204" t="7637" r="22199" b="8159"/>
          <a:stretch/>
        </p:blipFill>
        <p:spPr>
          <a:xfrm>
            <a:off x="1266050" y="3613775"/>
            <a:ext cx="400060" cy="605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9"/>
        <p:cNvGrpSpPr/>
        <p:nvPr/>
      </p:nvGrpSpPr>
      <p:grpSpPr>
        <a:xfrm>
          <a:off x="0" y="0"/>
          <a:ext cx="0" cy="0"/>
          <a:chOff x="0" y="0"/>
          <a:chExt cx="0" cy="0"/>
        </a:xfrm>
      </p:grpSpPr>
      <p:sp>
        <p:nvSpPr>
          <p:cNvPr id="3980" name="Google Shape;3980;p118"/>
          <p:cNvSpPr txBox="1">
            <a:spLocks noGrp="1"/>
          </p:cNvSpPr>
          <p:nvPr>
            <p:ph type="ctrTitle"/>
          </p:nvPr>
        </p:nvSpPr>
        <p:spPr>
          <a:xfrm>
            <a:off x="1633925" y="2692050"/>
            <a:ext cx="2198100" cy="93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100">
                <a:solidFill>
                  <a:schemeClr val="dk1"/>
                </a:solidFill>
                <a:latin typeface="Bangers"/>
                <a:ea typeface="Bangers"/>
                <a:cs typeface="Bangers"/>
                <a:sym typeface="Bangers"/>
              </a:rPr>
              <a:t>Kipitup</a:t>
            </a:r>
            <a:endParaRPr sz="6100">
              <a:solidFill>
                <a:schemeClr val="dk1"/>
              </a:solidFill>
              <a:latin typeface="Bangers"/>
              <a:ea typeface="Bangers"/>
              <a:cs typeface="Bangers"/>
              <a:sym typeface="Bangers"/>
            </a:endParaRPr>
          </a:p>
        </p:txBody>
      </p:sp>
      <p:sp>
        <p:nvSpPr>
          <p:cNvPr id="3981" name="Google Shape;3981;p118"/>
          <p:cNvSpPr txBox="1">
            <a:spLocks noGrp="1"/>
          </p:cNvSpPr>
          <p:nvPr>
            <p:ph type="subTitle" idx="1"/>
          </p:nvPr>
        </p:nvSpPr>
        <p:spPr>
          <a:xfrm>
            <a:off x="1633925" y="3579975"/>
            <a:ext cx="7231800" cy="4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Utilizing biosensory data for nuanced marathon and cardio training recommendations</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cxnSp>
        <p:nvCxnSpPr>
          <p:cNvPr id="3982" name="Google Shape;3982;p118"/>
          <p:cNvCxnSpPr/>
          <p:nvPr/>
        </p:nvCxnSpPr>
        <p:spPr>
          <a:xfrm>
            <a:off x="4763475" y="3485129"/>
            <a:ext cx="3344700" cy="0"/>
          </a:xfrm>
          <a:prstGeom prst="straightConnector1">
            <a:avLst/>
          </a:prstGeom>
          <a:noFill/>
          <a:ln w="9525" cap="flat" cmpd="sng">
            <a:solidFill>
              <a:srgbClr val="88E473"/>
            </a:solidFill>
            <a:prstDash val="solid"/>
            <a:round/>
            <a:headEnd type="none" w="med" len="med"/>
            <a:tailEnd type="none" w="med" len="med"/>
          </a:ln>
        </p:spPr>
      </p:cxnSp>
      <p:grpSp>
        <p:nvGrpSpPr>
          <p:cNvPr id="3983" name="Google Shape;3983;p118"/>
          <p:cNvGrpSpPr/>
          <p:nvPr/>
        </p:nvGrpSpPr>
        <p:grpSpPr>
          <a:xfrm>
            <a:off x="6393511" y="181675"/>
            <a:ext cx="2573576" cy="1702800"/>
            <a:chOff x="6393511" y="181675"/>
            <a:chExt cx="2573576" cy="1702800"/>
          </a:xfrm>
        </p:grpSpPr>
        <p:sp>
          <p:nvSpPr>
            <p:cNvPr id="3984" name="Google Shape;3984;p118"/>
            <p:cNvSpPr/>
            <p:nvPr/>
          </p:nvSpPr>
          <p:spPr>
            <a:xfrm>
              <a:off x="7264288" y="181675"/>
              <a:ext cx="1702800" cy="17028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5" name="Google Shape;3985;p118"/>
            <p:cNvGrpSpPr/>
            <p:nvPr/>
          </p:nvGrpSpPr>
          <p:grpSpPr>
            <a:xfrm>
              <a:off x="6393511" y="945619"/>
              <a:ext cx="1525000" cy="174898"/>
              <a:chOff x="2061850" y="3646175"/>
              <a:chExt cx="3280275" cy="376125"/>
            </a:xfrm>
          </p:grpSpPr>
          <p:sp>
            <p:nvSpPr>
              <p:cNvPr id="3986" name="Google Shape;3986;p118"/>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18"/>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18"/>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18"/>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118"/>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118"/>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18"/>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18"/>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18"/>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18"/>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18"/>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18"/>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18"/>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18"/>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000" name="Google Shape;4000;p118"/>
          <p:cNvPicPr preferRelativeResize="0"/>
          <p:nvPr/>
        </p:nvPicPr>
        <p:blipFill>
          <a:blip r:embed="rId3">
            <a:alphaModFix/>
          </a:blip>
          <a:stretch>
            <a:fillRect/>
          </a:stretch>
        </p:blipFill>
        <p:spPr>
          <a:xfrm>
            <a:off x="2080950" y="1014150"/>
            <a:ext cx="1304050" cy="1531377"/>
          </a:xfrm>
          <a:prstGeom prst="rect">
            <a:avLst/>
          </a:prstGeom>
          <a:noFill/>
          <a:ln>
            <a:noFill/>
          </a:ln>
        </p:spPr>
      </p:pic>
      <p:sp>
        <p:nvSpPr>
          <p:cNvPr id="4001" name="Google Shape;4001;p118"/>
          <p:cNvSpPr/>
          <p:nvPr/>
        </p:nvSpPr>
        <p:spPr>
          <a:xfrm>
            <a:off x="-1292425" y="1108250"/>
            <a:ext cx="2046300" cy="20211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53"/>
        <p:cNvGrpSpPr/>
        <p:nvPr/>
      </p:nvGrpSpPr>
      <p:grpSpPr>
        <a:xfrm>
          <a:off x="0" y="0"/>
          <a:ext cx="0" cy="0"/>
          <a:chOff x="0" y="0"/>
          <a:chExt cx="0" cy="0"/>
        </a:xfrm>
      </p:grpSpPr>
      <p:sp>
        <p:nvSpPr>
          <p:cNvPr id="4254" name="Google Shape;4254;p136"/>
          <p:cNvSpPr txBox="1">
            <a:spLocks noGrp="1"/>
          </p:cNvSpPr>
          <p:nvPr>
            <p:ph type="title"/>
          </p:nvPr>
        </p:nvSpPr>
        <p:spPr>
          <a:xfrm>
            <a:off x="984250" y="2085450"/>
            <a:ext cx="6115500" cy="9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8E473"/>
                </a:solidFill>
                <a:latin typeface="Work Sans"/>
                <a:ea typeface="Work Sans"/>
                <a:cs typeface="Work Sans"/>
                <a:sym typeface="Work Sans"/>
              </a:rPr>
              <a:t>Reflection</a:t>
            </a:r>
            <a:endParaRPr>
              <a:solidFill>
                <a:srgbClr val="88E473"/>
              </a:solidFill>
            </a:endParaRPr>
          </a:p>
        </p:txBody>
      </p:sp>
      <p:grpSp>
        <p:nvGrpSpPr>
          <p:cNvPr id="4255" name="Google Shape;4255;p136"/>
          <p:cNvGrpSpPr/>
          <p:nvPr/>
        </p:nvGrpSpPr>
        <p:grpSpPr>
          <a:xfrm>
            <a:off x="-857937" y="4254300"/>
            <a:ext cx="2945024" cy="1155630"/>
            <a:chOff x="-857937" y="4321175"/>
            <a:chExt cx="2945024" cy="1155630"/>
          </a:xfrm>
        </p:grpSpPr>
        <p:sp>
          <p:nvSpPr>
            <p:cNvPr id="4256" name="Google Shape;4256;p136"/>
            <p:cNvSpPr/>
            <p:nvPr/>
          </p:nvSpPr>
          <p:spPr>
            <a:xfrm flipH="1">
              <a:off x="-857937"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36"/>
            <p:cNvSpPr/>
            <p:nvPr/>
          </p:nvSpPr>
          <p:spPr>
            <a:xfrm>
              <a:off x="1733088" y="44315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8" name="Google Shape;4258;p136"/>
          <p:cNvSpPr/>
          <p:nvPr/>
        </p:nvSpPr>
        <p:spPr>
          <a:xfrm>
            <a:off x="7959275" y="385125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36"/>
          <p:cNvSpPr/>
          <p:nvPr/>
        </p:nvSpPr>
        <p:spPr>
          <a:xfrm>
            <a:off x="-1451775" y="1443450"/>
            <a:ext cx="2256600" cy="2256600"/>
          </a:xfrm>
          <a:prstGeom prst="ellipse">
            <a:avLst/>
          </a:prstGeom>
          <a:solidFill>
            <a:schemeClr val="dk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63"/>
        <p:cNvGrpSpPr/>
        <p:nvPr/>
      </p:nvGrpSpPr>
      <p:grpSpPr>
        <a:xfrm>
          <a:off x="0" y="0"/>
          <a:ext cx="0" cy="0"/>
          <a:chOff x="0" y="0"/>
          <a:chExt cx="0" cy="0"/>
        </a:xfrm>
      </p:grpSpPr>
      <p:sp>
        <p:nvSpPr>
          <p:cNvPr id="4264" name="Google Shape;4264;p1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What did we learn?</a:t>
            </a:r>
            <a:endParaRPr>
              <a:solidFill>
                <a:srgbClr val="88E473"/>
              </a:solidFill>
            </a:endParaRPr>
          </a:p>
        </p:txBody>
      </p:sp>
      <p:grpSp>
        <p:nvGrpSpPr>
          <p:cNvPr id="4265" name="Google Shape;4265;p137"/>
          <p:cNvGrpSpPr/>
          <p:nvPr/>
        </p:nvGrpSpPr>
        <p:grpSpPr>
          <a:xfrm>
            <a:off x="7309459" y="-537371"/>
            <a:ext cx="2832728" cy="1368675"/>
            <a:chOff x="7309459" y="-537371"/>
            <a:chExt cx="2832728" cy="1368675"/>
          </a:xfrm>
        </p:grpSpPr>
        <p:sp>
          <p:nvSpPr>
            <p:cNvPr id="4266" name="Google Shape;4266;p137"/>
            <p:cNvSpPr/>
            <p:nvPr/>
          </p:nvSpPr>
          <p:spPr>
            <a:xfrm rot="10800000" flipH="1">
              <a:off x="7309459" y="-537371"/>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37"/>
            <p:cNvSpPr/>
            <p:nvPr/>
          </p:nvSpPr>
          <p:spPr>
            <a:xfrm flipH="1">
              <a:off x="8251912" y="4773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8" name="Google Shape;4268;p137"/>
          <p:cNvSpPr/>
          <p:nvPr/>
        </p:nvSpPr>
        <p:spPr>
          <a:xfrm>
            <a:off x="-1498075" y="-38370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37"/>
          <p:cNvSpPr/>
          <p:nvPr/>
        </p:nvSpPr>
        <p:spPr>
          <a:xfrm>
            <a:off x="8047425" y="4201475"/>
            <a:ext cx="1975200" cy="1975200"/>
          </a:xfrm>
          <a:prstGeom prst="ellipse">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37"/>
          <p:cNvSpPr txBox="1">
            <a:spLocks noGrp="1"/>
          </p:cNvSpPr>
          <p:nvPr>
            <p:ph type="subTitle" idx="4294967295"/>
          </p:nvPr>
        </p:nvSpPr>
        <p:spPr>
          <a:xfrm>
            <a:off x="720000" y="1591500"/>
            <a:ext cx="7195500" cy="20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rgbClr val="191919"/>
                </a:solidFill>
              </a:rPr>
              <a:t>Lesson 1</a:t>
            </a:r>
            <a:r>
              <a:rPr lang="en" b="1">
                <a:solidFill>
                  <a:srgbClr val="191919"/>
                </a:solidFill>
              </a:rPr>
              <a:t>:</a:t>
            </a:r>
            <a:r>
              <a:rPr lang="en"/>
              <a:t> Start early to tackle unexpected challenges. Prioritize development over research and ideation to address roadblocks sooner.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300" b="1"/>
              <a:t>Lesson 2</a:t>
            </a:r>
            <a:r>
              <a:rPr lang="en" b="1"/>
              <a:t>: </a:t>
            </a:r>
            <a:r>
              <a:rPr lang="en"/>
              <a:t>Iterate user flow extensively through early wireframes and low-fi mockups. This approach can reveal crucial tweaks earlier, saving development time and reducing prototype iterations.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300" b="1"/>
              <a:t>Lesson 3</a:t>
            </a:r>
            <a:r>
              <a:rPr lang="en" b="1"/>
              <a:t>:</a:t>
            </a:r>
            <a:r>
              <a:rPr lang="en"/>
              <a:t> Define and document multiple versions of success early. Establishing clear MVPs upfront can mitigate stress and streamline decision-making when encountering critical development issues.</a:t>
            </a:r>
            <a:endParaRPr/>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74"/>
        <p:cNvGrpSpPr/>
        <p:nvPr/>
      </p:nvGrpSpPr>
      <p:grpSpPr>
        <a:xfrm>
          <a:off x="0" y="0"/>
          <a:ext cx="0" cy="0"/>
          <a:chOff x="0" y="0"/>
          <a:chExt cx="0" cy="0"/>
        </a:xfrm>
      </p:grpSpPr>
      <p:sp>
        <p:nvSpPr>
          <p:cNvPr id="4275" name="Google Shape;4275;p1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Team</a:t>
            </a:r>
            <a:endParaRPr>
              <a:solidFill>
                <a:srgbClr val="88E473"/>
              </a:solidFill>
            </a:endParaRPr>
          </a:p>
        </p:txBody>
      </p:sp>
      <p:sp>
        <p:nvSpPr>
          <p:cNvPr id="4276" name="Google Shape;4276;p138"/>
          <p:cNvSpPr txBox="1">
            <a:spLocks noGrp="1"/>
          </p:cNvSpPr>
          <p:nvPr>
            <p:ph type="title" idx="2"/>
          </p:nvPr>
        </p:nvSpPr>
        <p:spPr>
          <a:xfrm>
            <a:off x="720000" y="2347950"/>
            <a:ext cx="20826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Nithin</a:t>
            </a:r>
            <a:r>
              <a:rPr lang="en" sz="1800">
                <a:solidFill>
                  <a:srgbClr val="88E473"/>
                </a:solidFill>
              </a:rPr>
              <a:t> </a:t>
            </a:r>
            <a:r>
              <a:rPr lang="en" sz="1800" b="0">
                <a:solidFill>
                  <a:srgbClr val="88E473"/>
                </a:solidFill>
                <a:latin typeface="Work Sans Medium"/>
                <a:ea typeface="Work Sans Medium"/>
                <a:cs typeface="Work Sans Medium"/>
                <a:sym typeface="Work Sans Medium"/>
              </a:rPr>
              <a:t>Ravindra</a:t>
            </a:r>
            <a:endParaRPr sz="1800" b="0">
              <a:solidFill>
                <a:srgbClr val="88E473"/>
              </a:solidFill>
              <a:latin typeface="Work Sans Medium"/>
              <a:ea typeface="Work Sans Medium"/>
              <a:cs typeface="Work Sans Medium"/>
              <a:sym typeface="Work Sans Medium"/>
            </a:endParaRPr>
          </a:p>
        </p:txBody>
      </p:sp>
      <p:sp>
        <p:nvSpPr>
          <p:cNvPr id="4277" name="Google Shape;4277;p138"/>
          <p:cNvSpPr/>
          <p:nvPr/>
        </p:nvSpPr>
        <p:spPr>
          <a:xfrm>
            <a:off x="8169525" y="4167675"/>
            <a:ext cx="1722000" cy="1736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78" name="Google Shape;4278;p138"/>
          <p:cNvSpPr txBox="1">
            <a:spLocks noGrp="1"/>
          </p:cNvSpPr>
          <p:nvPr>
            <p:ph type="title" idx="2"/>
          </p:nvPr>
        </p:nvSpPr>
        <p:spPr>
          <a:xfrm>
            <a:off x="3530700" y="2347950"/>
            <a:ext cx="20826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Filipe</a:t>
            </a:r>
            <a:r>
              <a:rPr lang="en" sz="1800">
                <a:solidFill>
                  <a:srgbClr val="88E473"/>
                </a:solidFill>
              </a:rPr>
              <a:t> </a:t>
            </a:r>
            <a:r>
              <a:rPr lang="en" sz="1800" b="0">
                <a:solidFill>
                  <a:srgbClr val="88E473"/>
                </a:solidFill>
                <a:latin typeface="Work Sans Medium"/>
                <a:ea typeface="Work Sans Medium"/>
                <a:cs typeface="Work Sans Medium"/>
                <a:sym typeface="Work Sans Medium"/>
              </a:rPr>
              <a:t>Santos</a:t>
            </a:r>
            <a:endParaRPr sz="1800" b="0">
              <a:solidFill>
                <a:srgbClr val="88E473"/>
              </a:solidFill>
              <a:latin typeface="Work Sans Medium"/>
              <a:ea typeface="Work Sans Medium"/>
              <a:cs typeface="Work Sans Medium"/>
              <a:sym typeface="Work Sans Medium"/>
            </a:endParaRPr>
          </a:p>
        </p:txBody>
      </p:sp>
      <p:sp>
        <p:nvSpPr>
          <p:cNvPr id="4279" name="Google Shape;4279;p138"/>
          <p:cNvSpPr/>
          <p:nvPr/>
        </p:nvSpPr>
        <p:spPr>
          <a:xfrm>
            <a:off x="4282650" y="1667000"/>
            <a:ext cx="578700" cy="572700"/>
          </a:xfrm>
          <a:prstGeom prst="ellipse">
            <a:avLst/>
          </a:prstGeom>
          <a:solidFill>
            <a:srgbClr val="212121">
              <a:alpha val="622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0" name="Google Shape;4280;p138"/>
          <p:cNvSpPr txBox="1">
            <a:spLocks noGrp="1"/>
          </p:cNvSpPr>
          <p:nvPr>
            <p:ph type="title" idx="2"/>
          </p:nvPr>
        </p:nvSpPr>
        <p:spPr>
          <a:xfrm>
            <a:off x="6341400" y="2347950"/>
            <a:ext cx="20826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Anudeep</a:t>
            </a:r>
            <a:r>
              <a:rPr lang="en" sz="1800">
                <a:solidFill>
                  <a:srgbClr val="88E473"/>
                </a:solidFill>
              </a:rPr>
              <a:t> </a:t>
            </a:r>
            <a:r>
              <a:rPr lang="en" sz="1800" b="0">
                <a:solidFill>
                  <a:srgbClr val="88E473"/>
                </a:solidFill>
                <a:latin typeface="Work Sans Medium"/>
                <a:ea typeface="Work Sans Medium"/>
                <a:cs typeface="Work Sans Medium"/>
                <a:sym typeface="Work Sans Medium"/>
              </a:rPr>
              <a:t>Chawla</a:t>
            </a:r>
            <a:endParaRPr sz="1800" b="0">
              <a:solidFill>
                <a:srgbClr val="88E473"/>
              </a:solidFill>
              <a:latin typeface="Work Sans Medium"/>
              <a:ea typeface="Work Sans Medium"/>
              <a:cs typeface="Work Sans Medium"/>
              <a:sym typeface="Work Sans Medium"/>
            </a:endParaRPr>
          </a:p>
        </p:txBody>
      </p:sp>
      <p:sp>
        <p:nvSpPr>
          <p:cNvPr id="4281" name="Google Shape;4281;p138"/>
          <p:cNvSpPr/>
          <p:nvPr/>
        </p:nvSpPr>
        <p:spPr>
          <a:xfrm>
            <a:off x="7093350" y="1667000"/>
            <a:ext cx="578700" cy="572700"/>
          </a:xfrm>
          <a:prstGeom prst="ellipse">
            <a:avLst/>
          </a:prstGeom>
          <a:solidFill>
            <a:srgbClr val="212121">
              <a:alpha val="622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2" name="Google Shape;4282;p138"/>
          <p:cNvSpPr txBox="1">
            <a:spLocks noGrp="1"/>
          </p:cNvSpPr>
          <p:nvPr>
            <p:ph type="title" idx="2"/>
          </p:nvPr>
        </p:nvSpPr>
        <p:spPr>
          <a:xfrm>
            <a:off x="720000" y="3819200"/>
            <a:ext cx="20826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Paul</a:t>
            </a:r>
            <a:r>
              <a:rPr lang="en" sz="1800">
                <a:solidFill>
                  <a:srgbClr val="88E473"/>
                </a:solidFill>
              </a:rPr>
              <a:t> </a:t>
            </a:r>
            <a:r>
              <a:rPr lang="en" sz="1800" b="0">
                <a:solidFill>
                  <a:srgbClr val="88E473"/>
                </a:solidFill>
                <a:latin typeface="Work Sans Medium"/>
                <a:ea typeface="Work Sans Medium"/>
                <a:cs typeface="Work Sans Medium"/>
                <a:sym typeface="Work Sans Medium"/>
              </a:rPr>
              <a:t>Kenniston</a:t>
            </a:r>
            <a:endParaRPr sz="1800" b="0">
              <a:solidFill>
                <a:srgbClr val="88E473"/>
              </a:solidFill>
              <a:latin typeface="Work Sans Medium"/>
              <a:ea typeface="Work Sans Medium"/>
              <a:cs typeface="Work Sans Medium"/>
              <a:sym typeface="Work Sans Medium"/>
            </a:endParaRPr>
          </a:p>
        </p:txBody>
      </p:sp>
      <p:sp>
        <p:nvSpPr>
          <p:cNvPr id="4283" name="Google Shape;4283;p138"/>
          <p:cNvSpPr/>
          <p:nvPr/>
        </p:nvSpPr>
        <p:spPr>
          <a:xfrm>
            <a:off x="1471950" y="3138250"/>
            <a:ext cx="578700" cy="572700"/>
          </a:xfrm>
          <a:prstGeom prst="ellipse">
            <a:avLst/>
          </a:prstGeom>
          <a:solidFill>
            <a:srgbClr val="212121">
              <a:alpha val="622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4" name="Google Shape;4284;p138"/>
          <p:cNvSpPr txBox="1">
            <a:spLocks noGrp="1"/>
          </p:cNvSpPr>
          <p:nvPr>
            <p:ph type="title" idx="2"/>
          </p:nvPr>
        </p:nvSpPr>
        <p:spPr>
          <a:xfrm>
            <a:off x="3274650" y="3819200"/>
            <a:ext cx="25947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Dhanya</a:t>
            </a:r>
            <a:r>
              <a:rPr lang="en" sz="1800">
                <a:solidFill>
                  <a:srgbClr val="88E473"/>
                </a:solidFill>
              </a:rPr>
              <a:t> </a:t>
            </a:r>
            <a:r>
              <a:rPr lang="en" sz="1800" b="0">
                <a:solidFill>
                  <a:srgbClr val="88E473"/>
                </a:solidFill>
                <a:latin typeface="Work Sans Medium"/>
                <a:ea typeface="Work Sans Medium"/>
                <a:cs typeface="Work Sans Medium"/>
                <a:sym typeface="Work Sans Medium"/>
              </a:rPr>
              <a:t>Koottummel</a:t>
            </a:r>
            <a:endParaRPr sz="1800" b="0">
              <a:solidFill>
                <a:srgbClr val="88E473"/>
              </a:solidFill>
              <a:latin typeface="Work Sans Medium"/>
              <a:ea typeface="Work Sans Medium"/>
              <a:cs typeface="Work Sans Medium"/>
              <a:sym typeface="Work Sans Medium"/>
            </a:endParaRPr>
          </a:p>
        </p:txBody>
      </p:sp>
      <p:sp>
        <p:nvSpPr>
          <p:cNvPr id="4285" name="Google Shape;4285;p138"/>
          <p:cNvSpPr/>
          <p:nvPr/>
        </p:nvSpPr>
        <p:spPr>
          <a:xfrm>
            <a:off x="4282650" y="3138250"/>
            <a:ext cx="578700" cy="572700"/>
          </a:xfrm>
          <a:prstGeom prst="ellipse">
            <a:avLst/>
          </a:prstGeom>
          <a:solidFill>
            <a:srgbClr val="212121">
              <a:alpha val="622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286" name="Google Shape;4286;p138"/>
          <p:cNvSpPr txBox="1">
            <a:spLocks noGrp="1"/>
          </p:cNvSpPr>
          <p:nvPr>
            <p:ph type="title" idx="2"/>
          </p:nvPr>
        </p:nvSpPr>
        <p:spPr>
          <a:xfrm>
            <a:off x="6341400" y="3819200"/>
            <a:ext cx="20826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Shreena</a:t>
            </a:r>
            <a:r>
              <a:rPr lang="en" sz="1800">
                <a:solidFill>
                  <a:srgbClr val="88E473"/>
                </a:solidFill>
              </a:rPr>
              <a:t> </a:t>
            </a:r>
            <a:r>
              <a:rPr lang="en" sz="1800" b="0">
                <a:solidFill>
                  <a:srgbClr val="88E473"/>
                </a:solidFill>
                <a:latin typeface="Work Sans Medium"/>
                <a:ea typeface="Work Sans Medium"/>
                <a:cs typeface="Work Sans Medium"/>
                <a:sym typeface="Work Sans Medium"/>
              </a:rPr>
              <a:t>Bhati</a:t>
            </a:r>
            <a:endParaRPr sz="1800" b="0">
              <a:solidFill>
                <a:srgbClr val="88E473"/>
              </a:solidFill>
              <a:latin typeface="Work Sans Medium"/>
              <a:ea typeface="Work Sans Medium"/>
              <a:cs typeface="Work Sans Medium"/>
              <a:sym typeface="Work Sans Medium"/>
            </a:endParaRPr>
          </a:p>
        </p:txBody>
      </p:sp>
      <p:sp>
        <p:nvSpPr>
          <p:cNvPr id="4287" name="Google Shape;4287;p138"/>
          <p:cNvSpPr/>
          <p:nvPr/>
        </p:nvSpPr>
        <p:spPr>
          <a:xfrm>
            <a:off x="7093350" y="3138250"/>
            <a:ext cx="578700" cy="572700"/>
          </a:xfrm>
          <a:prstGeom prst="ellipse">
            <a:avLst/>
          </a:prstGeom>
          <a:solidFill>
            <a:srgbClr val="212121">
              <a:alpha val="622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288" name="Google Shape;4288;p138"/>
          <p:cNvPicPr preferRelativeResize="0"/>
          <p:nvPr/>
        </p:nvPicPr>
        <p:blipFill rotWithShape="1">
          <a:blip r:embed="rId3">
            <a:alphaModFix/>
          </a:blip>
          <a:srcRect l="44225" t="8781" r="32717" b="48338"/>
          <a:stretch/>
        </p:blipFill>
        <p:spPr>
          <a:xfrm>
            <a:off x="1291050" y="1399950"/>
            <a:ext cx="940500" cy="948000"/>
          </a:xfrm>
          <a:prstGeom prst="ellipse">
            <a:avLst/>
          </a:prstGeom>
          <a:noFill/>
          <a:ln w="9525" cap="flat" cmpd="sng">
            <a:solidFill>
              <a:schemeClr val="dk1"/>
            </a:solidFill>
            <a:prstDash val="solid"/>
            <a:round/>
            <a:headEnd type="none" w="sm" len="sm"/>
            <a:tailEnd type="none" w="sm" len="sm"/>
          </a:ln>
        </p:spPr>
      </p:pic>
      <p:sp>
        <p:nvSpPr>
          <p:cNvPr id="4289" name="Google Shape;4289;p138"/>
          <p:cNvSpPr txBox="1">
            <a:spLocks noGrp="1"/>
          </p:cNvSpPr>
          <p:nvPr>
            <p:ph type="title" idx="2"/>
          </p:nvPr>
        </p:nvSpPr>
        <p:spPr>
          <a:xfrm>
            <a:off x="4893500" y="1056525"/>
            <a:ext cx="2082600" cy="44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a:solidFill>
                  <a:schemeClr val="dk1"/>
                </a:solidFill>
              </a:rPr>
              <a:t>John</a:t>
            </a:r>
            <a:r>
              <a:rPr lang="en" sz="1800">
                <a:solidFill>
                  <a:srgbClr val="88E473"/>
                </a:solidFill>
              </a:rPr>
              <a:t> </a:t>
            </a:r>
            <a:r>
              <a:rPr lang="en" sz="1800" b="0">
                <a:solidFill>
                  <a:srgbClr val="88E473"/>
                </a:solidFill>
                <a:latin typeface="Work Sans Medium"/>
                <a:ea typeface="Work Sans Medium"/>
                <a:cs typeface="Work Sans Medium"/>
                <a:sym typeface="Work Sans Medium"/>
              </a:rPr>
              <a:t>Chuang</a:t>
            </a:r>
            <a:endParaRPr sz="1800" b="0">
              <a:solidFill>
                <a:srgbClr val="88E473"/>
              </a:solidFill>
              <a:latin typeface="Work Sans Medium"/>
              <a:ea typeface="Work Sans Medium"/>
              <a:cs typeface="Work Sans Medium"/>
              <a:sym typeface="Work Sans Medium"/>
            </a:endParaRPr>
          </a:p>
        </p:txBody>
      </p:sp>
      <p:sp>
        <p:nvSpPr>
          <p:cNvPr id="4290" name="Google Shape;4290;p138"/>
          <p:cNvSpPr/>
          <p:nvPr/>
        </p:nvSpPr>
        <p:spPr>
          <a:xfrm>
            <a:off x="5645450" y="195750"/>
            <a:ext cx="578700" cy="572700"/>
          </a:xfrm>
          <a:prstGeom prst="ellipse">
            <a:avLst/>
          </a:prstGeom>
          <a:solidFill>
            <a:srgbClr val="212121">
              <a:alpha val="622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291" name="Google Shape;4291;p138"/>
          <p:cNvPicPr preferRelativeResize="0"/>
          <p:nvPr/>
        </p:nvPicPr>
        <p:blipFill rotWithShape="1">
          <a:blip r:embed="rId4">
            <a:alphaModFix/>
          </a:blip>
          <a:srcRect t="7510" b="24766"/>
          <a:stretch/>
        </p:blipFill>
        <p:spPr>
          <a:xfrm>
            <a:off x="1307700" y="2874350"/>
            <a:ext cx="941700" cy="951000"/>
          </a:xfrm>
          <a:prstGeom prst="flowChartConnector">
            <a:avLst/>
          </a:prstGeom>
          <a:noFill/>
          <a:ln w="9525" cap="flat" cmpd="sng">
            <a:solidFill>
              <a:schemeClr val="dk1"/>
            </a:solidFill>
            <a:prstDash val="solid"/>
            <a:round/>
            <a:headEnd type="none" w="sm" len="sm"/>
            <a:tailEnd type="none" w="sm" len="sm"/>
          </a:ln>
        </p:spPr>
      </p:pic>
      <p:pic>
        <p:nvPicPr>
          <p:cNvPr id="4292" name="Google Shape;4292;p138"/>
          <p:cNvPicPr preferRelativeResize="0"/>
          <p:nvPr/>
        </p:nvPicPr>
        <p:blipFill>
          <a:blip r:embed="rId5">
            <a:alphaModFix/>
          </a:blip>
          <a:stretch>
            <a:fillRect/>
          </a:stretch>
        </p:blipFill>
        <p:spPr>
          <a:xfrm>
            <a:off x="5464550" y="116025"/>
            <a:ext cx="940500" cy="940500"/>
          </a:xfrm>
          <a:prstGeom prst="flowChartConnector">
            <a:avLst/>
          </a:prstGeom>
          <a:solidFill>
            <a:schemeClr val="lt1"/>
          </a:solidFill>
          <a:ln w="9525" cap="flat" cmpd="sng">
            <a:solidFill>
              <a:schemeClr val="dk1"/>
            </a:solidFill>
            <a:prstDash val="solid"/>
            <a:round/>
            <a:headEnd type="none" w="sm" len="sm"/>
            <a:tailEnd type="none" w="sm" len="sm"/>
          </a:ln>
        </p:spPr>
      </p:pic>
      <p:sp>
        <p:nvSpPr>
          <p:cNvPr id="4293" name="Google Shape;4293;p138"/>
          <p:cNvSpPr/>
          <p:nvPr/>
        </p:nvSpPr>
        <p:spPr>
          <a:xfrm>
            <a:off x="-1257800" y="-232025"/>
            <a:ext cx="1722000" cy="1736100"/>
          </a:xfrm>
          <a:prstGeom prst="ellipse">
            <a:avLst/>
          </a:pr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294" name="Google Shape;4294;p138"/>
          <p:cNvPicPr preferRelativeResize="0"/>
          <p:nvPr/>
        </p:nvPicPr>
        <p:blipFill rotWithShape="1">
          <a:blip r:embed="rId6">
            <a:alphaModFix/>
          </a:blip>
          <a:srcRect l="913" r="913" b="921"/>
          <a:stretch/>
        </p:blipFill>
        <p:spPr>
          <a:xfrm>
            <a:off x="6868650" y="2874350"/>
            <a:ext cx="941832" cy="950977"/>
          </a:xfrm>
          <a:prstGeom prst="rect">
            <a:avLst/>
          </a:prstGeom>
          <a:noFill/>
          <a:ln>
            <a:noFill/>
          </a:ln>
        </p:spPr>
      </p:pic>
      <p:pic>
        <p:nvPicPr>
          <p:cNvPr id="4295" name="Google Shape;4295;p138"/>
          <p:cNvPicPr preferRelativeResize="0"/>
          <p:nvPr/>
        </p:nvPicPr>
        <p:blipFill rotWithShape="1">
          <a:blip r:embed="rId7">
            <a:alphaModFix/>
          </a:blip>
          <a:srcRect t="5288" b="27848"/>
          <a:stretch/>
        </p:blipFill>
        <p:spPr>
          <a:xfrm flipH="1">
            <a:off x="4050609" y="2874350"/>
            <a:ext cx="941700" cy="951000"/>
          </a:xfrm>
          <a:prstGeom prst="ellipse">
            <a:avLst/>
          </a:prstGeom>
          <a:solidFill>
            <a:srgbClr val="212121">
              <a:alpha val="62269"/>
            </a:srgbClr>
          </a:solidFill>
          <a:ln w="9525" cap="flat" cmpd="sng">
            <a:solidFill>
              <a:schemeClr val="dk1"/>
            </a:solidFill>
            <a:prstDash val="solid"/>
            <a:round/>
            <a:headEnd type="none" w="sm" len="sm"/>
            <a:tailEnd type="none" w="sm" len="sm"/>
          </a:ln>
        </p:spPr>
      </p:pic>
      <p:pic>
        <p:nvPicPr>
          <p:cNvPr id="4296" name="Google Shape;4296;p138"/>
          <p:cNvPicPr preferRelativeResize="0"/>
          <p:nvPr/>
        </p:nvPicPr>
        <p:blipFill>
          <a:blip r:embed="rId8">
            <a:alphaModFix/>
          </a:blip>
          <a:stretch>
            <a:fillRect/>
          </a:stretch>
        </p:blipFill>
        <p:spPr>
          <a:xfrm>
            <a:off x="6976100" y="1499025"/>
            <a:ext cx="894026" cy="894026"/>
          </a:xfrm>
          <a:prstGeom prst="rect">
            <a:avLst/>
          </a:prstGeom>
          <a:noFill/>
          <a:ln>
            <a:noFill/>
          </a:ln>
        </p:spPr>
      </p:pic>
      <p:pic>
        <p:nvPicPr>
          <p:cNvPr id="4297" name="Google Shape;4297;p138"/>
          <p:cNvPicPr preferRelativeResize="0"/>
          <p:nvPr/>
        </p:nvPicPr>
        <p:blipFill rotWithShape="1">
          <a:blip r:embed="rId9">
            <a:alphaModFix/>
          </a:blip>
          <a:srcRect l="9989" t="13994" r="12153" b="34000"/>
          <a:stretch/>
        </p:blipFill>
        <p:spPr>
          <a:xfrm>
            <a:off x="4101750" y="1474888"/>
            <a:ext cx="940500" cy="942300"/>
          </a:xfrm>
          <a:prstGeom prst="ellipse">
            <a:avLst/>
          </a:prstGeom>
          <a:noFill/>
          <a:ln w="9525"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01"/>
        <p:cNvGrpSpPr/>
        <p:nvPr/>
      </p:nvGrpSpPr>
      <p:grpSpPr>
        <a:xfrm>
          <a:off x="0" y="0"/>
          <a:ext cx="0" cy="0"/>
          <a:chOff x="0" y="0"/>
          <a:chExt cx="0" cy="0"/>
        </a:xfrm>
      </p:grpSpPr>
      <p:sp>
        <p:nvSpPr>
          <p:cNvPr id="4302" name="Google Shape;4302;p139"/>
          <p:cNvSpPr txBox="1">
            <a:spLocks noGrp="1"/>
          </p:cNvSpPr>
          <p:nvPr>
            <p:ph type="ctrTitle"/>
          </p:nvPr>
        </p:nvSpPr>
        <p:spPr>
          <a:xfrm>
            <a:off x="1982813" y="2234013"/>
            <a:ext cx="1164900" cy="5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dk1"/>
                </a:solidFill>
                <a:latin typeface="Bangers"/>
                <a:ea typeface="Bangers"/>
                <a:cs typeface="Bangers"/>
                <a:sym typeface="Bangers"/>
              </a:rPr>
              <a:t>Kipitup</a:t>
            </a:r>
            <a:endParaRPr sz="3000">
              <a:solidFill>
                <a:schemeClr val="dk1"/>
              </a:solidFill>
              <a:latin typeface="Bangers"/>
              <a:ea typeface="Bangers"/>
              <a:cs typeface="Bangers"/>
              <a:sym typeface="Bangers"/>
            </a:endParaRPr>
          </a:p>
        </p:txBody>
      </p:sp>
      <p:cxnSp>
        <p:nvCxnSpPr>
          <p:cNvPr id="4303" name="Google Shape;4303;p139"/>
          <p:cNvCxnSpPr/>
          <p:nvPr/>
        </p:nvCxnSpPr>
        <p:spPr>
          <a:xfrm>
            <a:off x="2899650" y="3019704"/>
            <a:ext cx="3344700" cy="0"/>
          </a:xfrm>
          <a:prstGeom prst="straightConnector1">
            <a:avLst/>
          </a:prstGeom>
          <a:noFill/>
          <a:ln w="9525" cap="flat" cmpd="sng">
            <a:solidFill>
              <a:srgbClr val="88E473"/>
            </a:solidFill>
            <a:prstDash val="solid"/>
            <a:round/>
            <a:headEnd type="none" w="med" len="med"/>
            <a:tailEnd type="none" w="med" len="med"/>
          </a:ln>
        </p:spPr>
      </p:cxnSp>
      <p:grpSp>
        <p:nvGrpSpPr>
          <p:cNvPr id="4304" name="Google Shape;4304;p139"/>
          <p:cNvGrpSpPr/>
          <p:nvPr/>
        </p:nvGrpSpPr>
        <p:grpSpPr>
          <a:xfrm>
            <a:off x="6393511" y="181675"/>
            <a:ext cx="2573576" cy="1702800"/>
            <a:chOff x="6393511" y="181675"/>
            <a:chExt cx="2573576" cy="1702800"/>
          </a:xfrm>
        </p:grpSpPr>
        <p:sp>
          <p:nvSpPr>
            <p:cNvPr id="4305" name="Google Shape;4305;p139"/>
            <p:cNvSpPr/>
            <p:nvPr/>
          </p:nvSpPr>
          <p:spPr>
            <a:xfrm>
              <a:off x="7264288" y="181675"/>
              <a:ext cx="1702800" cy="1702800"/>
            </a:xfrm>
            <a:prstGeom prst="ellipse">
              <a:avLst/>
            </a:pr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6" name="Google Shape;4306;p139"/>
            <p:cNvGrpSpPr/>
            <p:nvPr/>
          </p:nvGrpSpPr>
          <p:grpSpPr>
            <a:xfrm>
              <a:off x="6393511" y="945619"/>
              <a:ext cx="1525000" cy="174898"/>
              <a:chOff x="2061850" y="3646175"/>
              <a:chExt cx="3280275" cy="376125"/>
            </a:xfrm>
          </p:grpSpPr>
          <p:sp>
            <p:nvSpPr>
              <p:cNvPr id="4307" name="Google Shape;4307;p139"/>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39"/>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39"/>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39"/>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39"/>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39"/>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39"/>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39"/>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39"/>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39"/>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39"/>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39"/>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39"/>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39"/>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321" name="Google Shape;4321;p139"/>
          <p:cNvPicPr preferRelativeResize="0"/>
          <p:nvPr/>
        </p:nvPicPr>
        <p:blipFill>
          <a:blip r:embed="rId3">
            <a:alphaModFix/>
          </a:blip>
          <a:stretch>
            <a:fillRect/>
          </a:stretch>
        </p:blipFill>
        <p:spPr>
          <a:xfrm>
            <a:off x="2219600" y="1422188"/>
            <a:ext cx="691317" cy="811827"/>
          </a:xfrm>
          <a:prstGeom prst="rect">
            <a:avLst/>
          </a:prstGeom>
          <a:noFill/>
          <a:ln>
            <a:noFill/>
          </a:ln>
        </p:spPr>
      </p:pic>
      <p:sp>
        <p:nvSpPr>
          <p:cNvPr id="4322" name="Google Shape;4322;p139"/>
          <p:cNvSpPr/>
          <p:nvPr/>
        </p:nvSpPr>
        <p:spPr>
          <a:xfrm>
            <a:off x="-1292425" y="1108250"/>
            <a:ext cx="2046300" cy="2021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323" name="Google Shape;4323;p139"/>
          <p:cNvSpPr txBox="1"/>
          <p:nvPr/>
        </p:nvSpPr>
        <p:spPr>
          <a:xfrm>
            <a:off x="2483850" y="3129350"/>
            <a:ext cx="4176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000"/>
          </a:p>
        </p:txBody>
      </p:sp>
      <p:pic>
        <p:nvPicPr>
          <p:cNvPr id="4324" name="Google Shape;4324;p139"/>
          <p:cNvPicPr preferRelativeResize="0"/>
          <p:nvPr/>
        </p:nvPicPr>
        <p:blipFill>
          <a:blip r:embed="rId4">
            <a:alphaModFix/>
          </a:blip>
          <a:stretch>
            <a:fillRect/>
          </a:stretch>
        </p:blipFill>
        <p:spPr>
          <a:xfrm>
            <a:off x="4172088" y="1990298"/>
            <a:ext cx="2981755" cy="581450"/>
          </a:xfrm>
          <a:prstGeom prst="rect">
            <a:avLst/>
          </a:prstGeom>
          <a:noFill/>
          <a:ln>
            <a:noFill/>
          </a:ln>
        </p:spPr>
      </p:pic>
      <p:sp>
        <p:nvSpPr>
          <p:cNvPr id="4325" name="Google Shape;4325;p139"/>
          <p:cNvSpPr txBox="1">
            <a:spLocks noGrp="1"/>
          </p:cNvSpPr>
          <p:nvPr>
            <p:ph type="title" idx="4294967295"/>
          </p:nvPr>
        </p:nvSpPr>
        <p:spPr>
          <a:xfrm>
            <a:off x="2341950" y="3166250"/>
            <a:ext cx="4460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8E473"/>
                </a:solidFill>
                <a:latin typeface="Work Sans"/>
                <a:ea typeface="Work Sans"/>
                <a:cs typeface="Work Sans"/>
                <a:sym typeface="Work Sans"/>
              </a:rPr>
              <a:t>Thank You</a:t>
            </a:r>
            <a:r>
              <a:rPr lang="en">
                <a:solidFill>
                  <a:srgbClr val="88E473"/>
                </a:solidFill>
              </a:rPr>
              <a:t>! </a:t>
            </a:r>
            <a:r>
              <a:rPr lang="en">
                <a:solidFill>
                  <a:schemeClr val="dk1"/>
                </a:solidFill>
              </a:rPr>
              <a:t>Questions?</a:t>
            </a:r>
            <a:endParaRPr>
              <a:solidFill>
                <a:schemeClr val="dk1"/>
              </a:solidFill>
            </a:endParaRPr>
          </a:p>
          <a:p>
            <a:pPr marL="0" lvl="0" indent="0" algn="l" rtl="0">
              <a:spcBef>
                <a:spcPts val="0"/>
              </a:spcBef>
              <a:spcAft>
                <a:spcPts val="0"/>
              </a:spcAft>
              <a:buNone/>
            </a:pPr>
            <a:endParaRPr>
              <a:solidFill>
                <a:srgbClr val="88E473"/>
              </a:solidFill>
            </a:endParaRPr>
          </a:p>
          <a:p>
            <a:pPr marL="0" lvl="0" indent="0" algn="l" rtl="0">
              <a:spcBef>
                <a:spcPts val="0"/>
              </a:spcBef>
              <a:spcAft>
                <a:spcPts val="0"/>
              </a:spcAft>
              <a:buNone/>
            </a:pPr>
            <a:endParaRPr>
              <a:solidFill>
                <a:srgbClr val="88E47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4329"/>
        <p:cNvGrpSpPr/>
        <p:nvPr/>
      </p:nvGrpSpPr>
      <p:grpSpPr>
        <a:xfrm>
          <a:off x="0" y="0"/>
          <a:ext cx="0" cy="0"/>
          <a:chOff x="0" y="0"/>
          <a:chExt cx="0" cy="0"/>
        </a:xfrm>
      </p:grpSpPr>
      <p:sp>
        <p:nvSpPr>
          <p:cNvPr id="4330" name="Google Shape;4330;p140"/>
          <p:cNvSpPr/>
          <p:nvPr/>
        </p:nvSpPr>
        <p:spPr>
          <a:xfrm>
            <a:off x="7779100" y="3734075"/>
            <a:ext cx="1811700" cy="1571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331" name="Google Shape;4331;p140"/>
          <p:cNvPicPr preferRelativeResize="0"/>
          <p:nvPr/>
        </p:nvPicPr>
        <p:blipFill>
          <a:blip r:embed="rId3">
            <a:alphaModFix/>
          </a:blip>
          <a:stretch>
            <a:fillRect/>
          </a:stretch>
        </p:blipFill>
        <p:spPr>
          <a:xfrm>
            <a:off x="3635625" y="104550"/>
            <a:ext cx="5133925" cy="4934425"/>
          </a:xfrm>
          <a:prstGeom prst="rect">
            <a:avLst/>
          </a:prstGeom>
          <a:noFill/>
          <a:ln>
            <a:noFill/>
          </a:ln>
        </p:spPr>
      </p:pic>
      <p:sp>
        <p:nvSpPr>
          <p:cNvPr id="4332" name="Google Shape;4332;p14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Watch OS</a:t>
            </a:r>
            <a:endParaRPr>
              <a:solidFill>
                <a:srgbClr val="88E473"/>
              </a:solidFill>
            </a:endParaRPr>
          </a:p>
        </p:txBody>
      </p:sp>
      <p:sp>
        <p:nvSpPr>
          <p:cNvPr id="4333" name="Google Shape;4333;p140"/>
          <p:cNvSpPr/>
          <p:nvPr/>
        </p:nvSpPr>
        <p:spPr>
          <a:xfrm>
            <a:off x="-1498075" y="-38370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40"/>
          <p:cNvSpPr txBox="1">
            <a:spLocks noGrp="1"/>
          </p:cNvSpPr>
          <p:nvPr>
            <p:ph type="subTitle" idx="4294967295"/>
          </p:nvPr>
        </p:nvSpPr>
        <p:spPr>
          <a:xfrm>
            <a:off x="243825" y="1127713"/>
            <a:ext cx="3391800" cy="288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About</a:t>
            </a:r>
            <a:endParaRPr u="sng"/>
          </a:p>
          <a:p>
            <a:pPr marL="457200" lvl="0" indent="-304800" algn="l" rtl="0">
              <a:spcBef>
                <a:spcPts val="0"/>
              </a:spcBef>
              <a:spcAft>
                <a:spcPts val="0"/>
              </a:spcAft>
              <a:buSzPts val="1200"/>
              <a:buChar char="-"/>
            </a:pPr>
            <a:r>
              <a:rPr lang="en"/>
              <a:t>Pairs to cell phone’s WiFi/data</a:t>
            </a:r>
            <a:endParaRPr/>
          </a:p>
          <a:p>
            <a:pPr marL="457200" lvl="0" indent="-304800" algn="l" rtl="0">
              <a:spcBef>
                <a:spcPts val="0"/>
              </a:spcBef>
              <a:spcAft>
                <a:spcPts val="0"/>
              </a:spcAft>
              <a:buSzPts val="1200"/>
              <a:buChar char="-"/>
            </a:pPr>
            <a:r>
              <a:rPr lang="en"/>
              <a:t>Captures biosensory data</a:t>
            </a:r>
            <a:endParaRPr/>
          </a:p>
          <a:p>
            <a:pPr marL="457200" lvl="0" indent="-304800" algn="l" rtl="0">
              <a:spcBef>
                <a:spcPts val="0"/>
              </a:spcBef>
              <a:spcAft>
                <a:spcPts val="0"/>
              </a:spcAft>
              <a:buSzPts val="1200"/>
              <a:buChar char="-"/>
            </a:pPr>
            <a:r>
              <a:rPr lang="en"/>
              <a:t>Written in Swift</a:t>
            </a:r>
            <a:endParaRPr/>
          </a:p>
          <a:p>
            <a:pPr marL="0" lvl="0" indent="0" algn="l" rtl="0">
              <a:spcBef>
                <a:spcPts val="0"/>
              </a:spcBef>
              <a:spcAft>
                <a:spcPts val="0"/>
              </a:spcAft>
              <a:buNone/>
            </a:pPr>
            <a:endParaRPr/>
          </a:p>
          <a:p>
            <a:pPr marL="0" lvl="0" indent="0" algn="l" rtl="0">
              <a:spcBef>
                <a:spcPts val="0"/>
              </a:spcBef>
              <a:spcAft>
                <a:spcPts val="0"/>
              </a:spcAft>
              <a:buNone/>
            </a:pPr>
            <a:r>
              <a:rPr lang="en" u="sng"/>
              <a:t>Flow</a:t>
            </a:r>
            <a:endParaRPr u="sng"/>
          </a:p>
          <a:p>
            <a:pPr marL="0" lvl="0" indent="0" algn="l" rtl="0">
              <a:spcBef>
                <a:spcPts val="0"/>
              </a:spcBef>
              <a:spcAft>
                <a:spcPts val="0"/>
              </a:spcAft>
              <a:buNone/>
            </a:pPr>
            <a:r>
              <a:rPr lang="en"/>
              <a:t>Screens 1-5: New user onboarding</a:t>
            </a:r>
            <a:endParaRPr/>
          </a:p>
          <a:p>
            <a:pPr marL="457200" lvl="0" indent="-292100" algn="l" rtl="0">
              <a:spcBef>
                <a:spcPts val="0"/>
              </a:spcBef>
              <a:spcAft>
                <a:spcPts val="0"/>
              </a:spcAft>
              <a:buSzPts val="1000"/>
              <a:buChar char="-"/>
            </a:pPr>
            <a:r>
              <a:rPr lang="en" sz="1000"/>
              <a:t>Captures ‘</a:t>
            </a:r>
            <a:r>
              <a:rPr lang="en" sz="1000" i="1"/>
              <a:t>Gender’, ‘Weight’, ‘Height’, ‘Age’</a:t>
            </a:r>
            <a:endParaRPr sz="1000"/>
          </a:p>
          <a:p>
            <a:pPr marL="0" lvl="0" indent="0" algn="l" rtl="0">
              <a:spcBef>
                <a:spcPts val="0"/>
              </a:spcBef>
              <a:spcAft>
                <a:spcPts val="0"/>
              </a:spcAft>
              <a:buNone/>
            </a:pPr>
            <a:endParaRPr sz="700"/>
          </a:p>
          <a:p>
            <a:pPr marL="0" lvl="0" indent="0" algn="l" rtl="0">
              <a:spcBef>
                <a:spcPts val="0"/>
              </a:spcBef>
              <a:spcAft>
                <a:spcPts val="0"/>
              </a:spcAft>
              <a:buNone/>
            </a:pPr>
            <a:r>
              <a:rPr lang="en"/>
              <a:t>Screen 6: Landing page</a:t>
            </a:r>
            <a:endParaRPr/>
          </a:p>
          <a:p>
            <a:pPr marL="457200" lvl="0" indent="-292100" algn="l" rtl="0">
              <a:spcBef>
                <a:spcPts val="0"/>
              </a:spcBef>
              <a:spcAft>
                <a:spcPts val="0"/>
              </a:spcAft>
              <a:buSzPts val="1000"/>
              <a:buChar char="-"/>
            </a:pPr>
            <a:r>
              <a:rPr lang="en" sz="1000"/>
              <a:t>1st stop after flow resets</a:t>
            </a:r>
            <a:endParaRPr sz="1000"/>
          </a:p>
          <a:p>
            <a:pPr marL="0" lvl="0" indent="0" algn="l" rtl="0">
              <a:spcBef>
                <a:spcPts val="0"/>
              </a:spcBef>
              <a:spcAft>
                <a:spcPts val="0"/>
              </a:spcAft>
              <a:buNone/>
            </a:pPr>
            <a:endParaRPr sz="700"/>
          </a:p>
          <a:p>
            <a:pPr marL="0" lvl="0" indent="0" algn="l" rtl="0">
              <a:spcBef>
                <a:spcPts val="0"/>
              </a:spcBef>
              <a:spcAft>
                <a:spcPts val="0"/>
              </a:spcAft>
              <a:buNone/>
            </a:pPr>
            <a:r>
              <a:rPr lang="en"/>
              <a:t>Screen 7: Query input</a:t>
            </a:r>
            <a:endParaRPr/>
          </a:p>
          <a:p>
            <a:pPr marL="457200" lvl="0" indent="-292100" algn="l" rtl="0">
              <a:spcBef>
                <a:spcPts val="0"/>
              </a:spcBef>
              <a:spcAft>
                <a:spcPts val="0"/>
              </a:spcAft>
              <a:buSzPts val="1000"/>
              <a:buChar char="-"/>
            </a:pPr>
            <a:r>
              <a:rPr lang="en" sz="1000"/>
              <a:t>Captures </a:t>
            </a:r>
            <a:r>
              <a:rPr lang="en" sz="1000" i="1"/>
              <a:t>‘Query’</a:t>
            </a:r>
            <a:r>
              <a:rPr lang="en" sz="1000"/>
              <a:t>; written with voice or “scribble”</a:t>
            </a:r>
            <a:endParaRPr sz="1000"/>
          </a:p>
          <a:p>
            <a:pPr marL="457200" lvl="0" indent="-292100" algn="l" rtl="0">
              <a:spcBef>
                <a:spcPts val="0"/>
              </a:spcBef>
              <a:spcAft>
                <a:spcPts val="0"/>
              </a:spcAft>
              <a:buSzPts val="1000"/>
              <a:buChar char="-"/>
            </a:pPr>
            <a:r>
              <a:rPr lang="en" sz="1000"/>
              <a:t>Delivers data to AWS</a:t>
            </a:r>
            <a:endParaRPr sz="1000"/>
          </a:p>
          <a:p>
            <a:pPr marL="0" lvl="0" indent="0" algn="l" rtl="0">
              <a:spcBef>
                <a:spcPts val="0"/>
              </a:spcBef>
              <a:spcAft>
                <a:spcPts val="0"/>
              </a:spcAft>
              <a:buNone/>
            </a:pPr>
            <a:endParaRPr sz="700"/>
          </a:p>
          <a:p>
            <a:pPr marL="0" lvl="0" indent="0" algn="l" rtl="0">
              <a:spcBef>
                <a:spcPts val="0"/>
              </a:spcBef>
              <a:spcAft>
                <a:spcPts val="0"/>
              </a:spcAft>
              <a:buNone/>
            </a:pPr>
            <a:r>
              <a:rPr lang="en"/>
              <a:t>Screens 8a/8b: Confirm or reject query</a:t>
            </a:r>
            <a:endParaRPr/>
          </a:p>
          <a:p>
            <a:pPr marL="457200" lvl="0" indent="-292100" algn="l" rtl="0">
              <a:spcBef>
                <a:spcPts val="0"/>
              </a:spcBef>
              <a:spcAft>
                <a:spcPts val="0"/>
              </a:spcAft>
              <a:buSzPts val="1000"/>
              <a:buChar char="-"/>
            </a:pPr>
            <a:r>
              <a:rPr lang="en" sz="1000"/>
              <a:t>AWS informs watch if query is related to fitness, routes accordingly</a:t>
            </a:r>
            <a:endParaRPr sz="1000"/>
          </a:p>
          <a:p>
            <a:pPr marL="457200" lvl="0" indent="-292100" algn="l" rtl="0">
              <a:spcBef>
                <a:spcPts val="0"/>
              </a:spcBef>
              <a:spcAft>
                <a:spcPts val="0"/>
              </a:spcAft>
              <a:buSzPts val="1000"/>
              <a:buChar char="-"/>
            </a:pPr>
            <a:r>
              <a:rPr lang="en" sz="1000"/>
              <a:t>Returns to Screen 6</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4338"/>
        <p:cNvGrpSpPr/>
        <p:nvPr/>
      </p:nvGrpSpPr>
      <p:grpSpPr>
        <a:xfrm>
          <a:off x="0" y="0"/>
          <a:ext cx="0" cy="0"/>
          <a:chOff x="0" y="0"/>
          <a:chExt cx="0" cy="0"/>
        </a:xfrm>
      </p:grpSpPr>
      <p:sp>
        <p:nvSpPr>
          <p:cNvPr id="4339" name="Google Shape;4339;p1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LLM</a:t>
            </a:r>
            <a:endParaRPr>
              <a:solidFill>
                <a:srgbClr val="88E473"/>
              </a:solidFill>
            </a:endParaRPr>
          </a:p>
        </p:txBody>
      </p:sp>
      <p:grpSp>
        <p:nvGrpSpPr>
          <p:cNvPr id="4340" name="Google Shape;4340;p141"/>
          <p:cNvGrpSpPr/>
          <p:nvPr/>
        </p:nvGrpSpPr>
        <p:grpSpPr>
          <a:xfrm>
            <a:off x="7309459" y="-537371"/>
            <a:ext cx="2832728" cy="1368675"/>
            <a:chOff x="7309459" y="-537371"/>
            <a:chExt cx="2832728" cy="1368675"/>
          </a:xfrm>
        </p:grpSpPr>
        <p:sp>
          <p:nvSpPr>
            <p:cNvPr id="4341" name="Google Shape;4341;p141"/>
            <p:cNvSpPr/>
            <p:nvPr/>
          </p:nvSpPr>
          <p:spPr>
            <a:xfrm rot="10800000" flipH="1">
              <a:off x="7309459" y="-537371"/>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41"/>
            <p:cNvSpPr/>
            <p:nvPr/>
          </p:nvSpPr>
          <p:spPr>
            <a:xfrm flipH="1">
              <a:off x="8251912" y="4773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3" name="Google Shape;4343;p141"/>
          <p:cNvSpPr/>
          <p:nvPr/>
        </p:nvSpPr>
        <p:spPr>
          <a:xfrm>
            <a:off x="-1498075" y="-38370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41"/>
          <p:cNvSpPr/>
          <p:nvPr/>
        </p:nvSpPr>
        <p:spPr>
          <a:xfrm>
            <a:off x="8047425" y="4201475"/>
            <a:ext cx="1975200" cy="1975200"/>
          </a:xfrm>
          <a:prstGeom prst="ellipse">
            <a:avLst/>
          </a:pr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41"/>
          <p:cNvSpPr/>
          <p:nvPr/>
        </p:nvSpPr>
        <p:spPr>
          <a:xfrm>
            <a:off x="945175" y="1509350"/>
            <a:ext cx="6638100" cy="2418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ource Sans Pro"/>
                <a:ea typeface="Source Sans Pro"/>
                <a:cs typeface="Source Sans Pro"/>
                <a:sym typeface="Source Sans Pro"/>
              </a:rPr>
              <a:t>How LLM was built and trained</a:t>
            </a:r>
            <a:endParaRPr>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05"/>
        <p:cNvGrpSpPr/>
        <p:nvPr/>
      </p:nvGrpSpPr>
      <p:grpSpPr>
        <a:xfrm>
          <a:off x="0" y="0"/>
          <a:ext cx="0" cy="0"/>
          <a:chOff x="0" y="0"/>
          <a:chExt cx="0" cy="0"/>
        </a:xfrm>
      </p:grpSpPr>
      <p:pic>
        <p:nvPicPr>
          <p:cNvPr id="4006" name="Google Shape;4006;p119"/>
          <p:cNvPicPr preferRelativeResize="0"/>
          <p:nvPr/>
        </p:nvPicPr>
        <p:blipFill rotWithShape="1">
          <a:blip r:embed="rId3">
            <a:alphaModFix/>
          </a:blip>
          <a:srcRect l="59039"/>
          <a:stretch/>
        </p:blipFill>
        <p:spPr>
          <a:xfrm>
            <a:off x="5398650" y="0"/>
            <a:ext cx="3745349" cy="5143500"/>
          </a:xfrm>
          <a:prstGeom prst="rect">
            <a:avLst/>
          </a:prstGeom>
          <a:noFill/>
          <a:ln>
            <a:noFill/>
          </a:ln>
        </p:spPr>
      </p:pic>
      <p:sp>
        <p:nvSpPr>
          <p:cNvPr id="4007" name="Google Shape;4007;p119"/>
          <p:cNvSpPr txBox="1"/>
          <p:nvPr/>
        </p:nvSpPr>
        <p:spPr>
          <a:xfrm>
            <a:off x="125850" y="1226250"/>
            <a:ext cx="5272800" cy="2145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4800">
                <a:solidFill>
                  <a:schemeClr val="dk1"/>
                </a:solidFill>
                <a:latin typeface="Lato Black"/>
                <a:ea typeface="Lato Black"/>
                <a:cs typeface="Lato Black"/>
                <a:sym typeface="Lato Black"/>
              </a:rPr>
              <a:t>621.2M</a:t>
            </a:r>
            <a:endParaRPr sz="4800">
              <a:solidFill>
                <a:schemeClr val="dk1"/>
              </a:solidFill>
              <a:latin typeface="Lato Black"/>
              <a:ea typeface="Lato Black"/>
              <a:cs typeface="Lato Black"/>
              <a:sym typeface="Lato Black"/>
            </a:endParaRPr>
          </a:p>
          <a:p>
            <a:pPr marL="2286000" lvl="0" indent="457200" algn="l" rtl="0">
              <a:lnSpc>
                <a:spcPct val="100000"/>
              </a:lnSpc>
              <a:spcBef>
                <a:spcPts val="0"/>
              </a:spcBef>
              <a:spcAft>
                <a:spcPts val="0"/>
              </a:spcAft>
              <a:buNone/>
            </a:pPr>
            <a:r>
              <a:rPr lang="en" sz="4800">
                <a:solidFill>
                  <a:schemeClr val="dk1"/>
                </a:solidFill>
                <a:latin typeface="Lato Black"/>
                <a:ea typeface="Lato Black"/>
                <a:cs typeface="Lato Black"/>
                <a:sym typeface="Lato Black"/>
              </a:rPr>
              <a:t>    49M</a:t>
            </a:r>
            <a:endParaRPr sz="4800">
              <a:solidFill>
                <a:schemeClr val="dk1"/>
              </a:solidFill>
              <a:latin typeface="Lato Black"/>
              <a:ea typeface="Lato Black"/>
              <a:cs typeface="Lato Black"/>
              <a:sym typeface="Lato Black"/>
            </a:endParaRPr>
          </a:p>
          <a:p>
            <a:pPr marL="0" lvl="0" indent="0" algn="l" rtl="0">
              <a:lnSpc>
                <a:spcPct val="100000"/>
              </a:lnSpc>
              <a:spcBef>
                <a:spcPts val="0"/>
              </a:spcBef>
              <a:spcAft>
                <a:spcPts val="0"/>
              </a:spcAft>
              <a:buNone/>
            </a:pPr>
            <a:r>
              <a:rPr lang="en" sz="4800">
                <a:solidFill>
                  <a:schemeClr val="dk1"/>
                </a:solidFill>
                <a:latin typeface="Lato Black"/>
                <a:ea typeface="Lato Black"/>
                <a:cs typeface="Lato Black"/>
                <a:sym typeface="Lato Black"/>
              </a:rPr>
              <a:t>+229M</a:t>
            </a:r>
            <a:endParaRPr sz="4800">
              <a:solidFill>
                <a:schemeClr val="dk1"/>
              </a:solidFill>
              <a:latin typeface="Lato Black"/>
              <a:ea typeface="Lato Black"/>
              <a:cs typeface="Lato Black"/>
              <a:sym typeface="Lato Black"/>
            </a:endParaRPr>
          </a:p>
          <a:p>
            <a:pPr marL="2286000" lvl="0" indent="457200" algn="l" rtl="0">
              <a:lnSpc>
                <a:spcPct val="100000"/>
              </a:lnSpc>
              <a:spcBef>
                <a:spcPts val="0"/>
              </a:spcBef>
              <a:spcAft>
                <a:spcPts val="0"/>
              </a:spcAft>
              <a:buNone/>
            </a:pPr>
            <a:r>
              <a:rPr lang="en" sz="4800">
                <a:solidFill>
                  <a:schemeClr val="dk1"/>
                </a:solidFill>
                <a:latin typeface="Lato Black"/>
                <a:ea typeface="Lato Black"/>
                <a:cs typeface="Lato Black"/>
                <a:sym typeface="Lato Black"/>
              </a:rPr>
              <a:t>     #1    </a:t>
            </a:r>
            <a:endParaRPr sz="4800">
              <a:solidFill>
                <a:schemeClr val="dk1"/>
              </a:solidFill>
              <a:latin typeface="Lato Black"/>
              <a:ea typeface="Lato Black"/>
              <a:cs typeface="Lato Black"/>
              <a:sym typeface="Lato Black"/>
            </a:endParaRPr>
          </a:p>
        </p:txBody>
      </p:sp>
      <p:sp>
        <p:nvSpPr>
          <p:cNvPr id="4008" name="Google Shape;4008;p119"/>
          <p:cNvSpPr txBox="1"/>
          <p:nvPr/>
        </p:nvSpPr>
        <p:spPr>
          <a:xfrm>
            <a:off x="197125" y="1954125"/>
            <a:ext cx="1649400" cy="70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88E473"/>
                </a:solidFill>
                <a:latin typeface="League Spartan"/>
                <a:ea typeface="League Spartan"/>
                <a:cs typeface="League Spartan"/>
                <a:sym typeface="League Spartan"/>
              </a:rPr>
              <a:t>Runners in the world </a:t>
            </a:r>
            <a:r>
              <a:rPr lang="en" sz="800" b="1">
                <a:solidFill>
                  <a:srgbClr val="88E473"/>
                </a:solidFill>
                <a:latin typeface="League Spartan"/>
                <a:ea typeface="League Spartan"/>
                <a:cs typeface="League Spartan"/>
                <a:sym typeface="League Spartan"/>
              </a:rPr>
              <a:t>[1]</a:t>
            </a:r>
            <a:endParaRPr sz="800" b="1">
              <a:solidFill>
                <a:srgbClr val="88E473"/>
              </a:solidFill>
              <a:latin typeface="League Spartan"/>
              <a:ea typeface="League Spartan"/>
              <a:cs typeface="League Spartan"/>
              <a:sym typeface="League Spartan"/>
            </a:endParaRPr>
          </a:p>
        </p:txBody>
      </p:sp>
      <p:sp>
        <p:nvSpPr>
          <p:cNvPr id="4009" name="Google Shape;4009;p119"/>
          <p:cNvSpPr txBox="1"/>
          <p:nvPr/>
        </p:nvSpPr>
        <p:spPr>
          <a:xfrm>
            <a:off x="3601800" y="2664650"/>
            <a:ext cx="1649400" cy="70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88E473"/>
                </a:solidFill>
                <a:latin typeface="League Spartan"/>
                <a:ea typeface="League Spartan"/>
                <a:cs typeface="League Spartan"/>
                <a:sym typeface="League Spartan"/>
              </a:rPr>
              <a:t>Runners in the US alone </a:t>
            </a:r>
            <a:r>
              <a:rPr lang="en" sz="800" b="1">
                <a:solidFill>
                  <a:srgbClr val="88E473"/>
                </a:solidFill>
                <a:latin typeface="League Spartan"/>
                <a:ea typeface="League Spartan"/>
                <a:cs typeface="League Spartan"/>
                <a:sym typeface="League Spartan"/>
              </a:rPr>
              <a:t>[2]</a:t>
            </a:r>
            <a:endParaRPr sz="1600">
              <a:solidFill>
                <a:srgbClr val="88E473"/>
              </a:solidFill>
              <a:latin typeface="League Spartan"/>
              <a:ea typeface="League Spartan"/>
              <a:cs typeface="League Spartan"/>
              <a:sym typeface="League Spartan"/>
            </a:endParaRPr>
          </a:p>
        </p:txBody>
      </p:sp>
      <p:sp>
        <p:nvSpPr>
          <p:cNvPr id="4010" name="Google Shape;4010;p119"/>
          <p:cNvSpPr txBox="1"/>
          <p:nvPr/>
        </p:nvSpPr>
        <p:spPr>
          <a:xfrm>
            <a:off x="202050" y="3519050"/>
            <a:ext cx="2433600" cy="70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88E473"/>
                </a:solidFill>
                <a:latin typeface="League Spartan"/>
                <a:ea typeface="League Spartan"/>
                <a:cs typeface="League Spartan"/>
                <a:sym typeface="League Spartan"/>
              </a:rPr>
              <a:t>Apple Watches sold in the world until 2022 </a:t>
            </a:r>
            <a:r>
              <a:rPr lang="en" sz="800" b="1">
                <a:solidFill>
                  <a:srgbClr val="88E473"/>
                </a:solidFill>
                <a:latin typeface="League Spartan"/>
                <a:ea typeface="League Spartan"/>
                <a:cs typeface="League Spartan"/>
                <a:sym typeface="League Spartan"/>
              </a:rPr>
              <a:t>[3]</a:t>
            </a:r>
            <a:endParaRPr sz="1600">
              <a:solidFill>
                <a:srgbClr val="88E473"/>
              </a:solidFill>
              <a:latin typeface="League Spartan"/>
              <a:ea typeface="League Spartan"/>
              <a:cs typeface="League Spartan"/>
              <a:sym typeface="League Spartan"/>
            </a:endParaRPr>
          </a:p>
        </p:txBody>
      </p:sp>
      <p:sp>
        <p:nvSpPr>
          <p:cNvPr id="4011" name="Google Shape;4011;p119"/>
          <p:cNvSpPr txBox="1"/>
          <p:nvPr/>
        </p:nvSpPr>
        <p:spPr>
          <a:xfrm>
            <a:off x="3339900" y="4144575"/>
            <a:ext cx="1987500" cy="70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a:solidFill>
                  <a:srgbClr val="88E473"/>
                </a:solidFill>
                <a:latin typeface="League Spartan"/>
                <a:ea typeface="League Spartan"/>
                <a:cs typeface="League Spartan"/>
                <a:sym typeface="League Spartan"/>
              </a:rPr>
              <a:t>Wearable Devices</a:t>
            </a:r>
            <a:endParaRPr sz="1600">
              <a:solidFill>
                <a:srgbClr val="88E473"/>
              </a:solidFill>
              <a:latin typeface="League Spartan"/>
              <a:ea typeface="League Spartan"/>
              <a:cs typeface="League Spartan"/>
              <a:sym typeface="League Spartan"/>
            </a:endParaRPr>
          </a:p>
          <a:p>
            <a:pPr marL="0" lvl="0" indent="0" algn="r" rtl="0">
              <a:spcBef>
                <a:spcPts val="0"/>
              </a:spcBef>
              <a:spcAft>
                <a:spcPts val="0"/>
              </a:spcAft>
              <a:buNone/>
            </a:pPr>
            <a:r>
              <a:rPr lang="en" sz="1000" i="1">
                <a:solidFill>
                  <a:srgbClr val="88E473"/>
                </a:solidFill>
                <a:latin typeface="League Spartan"/>
                <a:ea typeface="League Spartan"/>
                <a:cs typeface="League Spartan"/>
                <a:sym typeface="League Spartan"/>
              </a:rPr>
              <a:t>(22% of Market Q2-23)</a:t>
            </a:r>
            <a:r>
              <a:rPr lang="en" sz="1300">
                <a:solidFill>
                  <a:srgbClr val="88E473"/>
                </a:solidFill>
                <a:latin typeface="League Spartan"/>
                <a:ea typeface="League Spartan"/>
                <a:cs typeface="League Spartan"/>
                <a:sym typeface="League Spartan"/>
              </a:rPr>
              <a:t> </a:t>
            </a:r>
            <a:r>
              <a:rPr lang="en" sz="800" b="1">
                <a:solidFill>
                  <a:srgbClr val="88E473"/>
                </a:solidFill>
                <a:latin typeface="League Spartan"/>
                <a:ea typeface="League Spartan"/>
                <a:cs typeface="League Spartan"/>
                <a:sym typeface="League Spartan"/>
              </a:rPr>
              <a:t>[4]</a:t>
            </a:r>
            <a:endParaRPr sz="1300">
              <a:solidFill>
                <a:srgbClr val="88E473"/>
              </a:solidFill>
              <a:latin typeface="League Spartan"/>
              <a:ea typeface="League Spartan"/>
              <a:cs typeface="League Spartan"/>
              <a:sym typeface="League Spartan"/>
            </a:endParaRPr>
          </a:p>
        </p:txBody>
      </p:sp>
      <p:cxnSp>
        <p:nvCxnSpPr>
          <p:cNvPr id="4012" name="Google Shape;4012;p119"/>
          <p:cNvCxnSpPr/>
          <p:nvPr/>
        </p:nvCxnSpPr>
        <p:spPr>
          <a:xfrm>
            <a:off x="3019025" y="1658775"/>
            <a:ext cx="8400" cy="2074500"/>
          </a:xfrm>
          <a:prstGeom prst="straightConnector1">
            <a:avLst/>
          </a:prstGeom>
          <a:noFill/>
          <a:ln w="9525" cap="flat" cmpd="sng">
            <a:solidFill>
              <a:srgbClr val="D9D9D9"/>
            </a:solidFill>
            <a:prstDash val="solid"/>
            <a:round/>
            <a:headEnd type="none" w="med" len="med"/>
            <a:tailEnd type="none" w="med" len="med"/>
          </a:ln>
        </p:spPr>
      </p:cxnSp>
      <p:pic>
        <p:nvPicPr>
          <p:cNvPr id="4013" name="Google Shape;4013;p119"/>
          <p:cNvPicPr preferRelativeResize="0"/>
          <p:nvPr/>
        </p:nvPicPr>
        <p:blipFill>
          <a:blip r:embed="rId4">
            <a:alphaModFix/>
          </a:blip>
          <a:stretch>
            <a:fillRect/>
          </a:stretch>
        </p:blipFill>
        <p:spPr>
          <a:xfrm>
            <a:off x="-805225" y="-823175"/>
            <a:ext cx="3670050" cy="1514475"/>
          </a:xfrm>
          <a:prstGeom prst="rect">
            <a:avLst/>
          </a:prstGeom>
          <a:noFill/>
          <a:ln>
            <a:noFill/>
          </a:ln>
        </p:spPr>
      </p:pic>
      <p:sp>
        <p:nvSpPr>
          <p:cNvPr id="4014" name="Google Shape;4014;p119"/>
          <p:cNvSpPr txBox="1">
            <a:spLocks noGrp="1"/>
          </p:cNvSpPr>
          <p:nvPr>
            <p:ph type="title" idx="4294967295"/>
          </p:nvPr>
        </p:nvSpPr>
        <p:spPr>
          <a:xfrm>
            <a:off x="202050" y="283825"/>
            <a:ext cx="817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Motivation</a:t>
            </a:r>
            <a:endParaRPr>
              <a:solidFill>
                <a:srgbClr val="88E473"/>
              </a:solidFill>
            </a:endParaRPr>
          </a:p>
        </p:txBody>
      </p:sp>
      <p:pic>
        <p:nvPicPr>
          <p:cNvPr id="4015" name="Google Shape;4015;p119"/>
          <p:cNvPicPr preferRelativeResize="0"/>
          <p:nvPr/>
        </p:nvPicPr>
        <p:blipFill>
          <a:blip r:embed="rId4">
            <a:alphaModFix/>
          </a:blip>
          <a:stretch>
            <a:fillRect/>
          </a:stretch>
        </p:blipFill>
        <p:spPr>
          <a:xfrm>
            <a:off x="-1936925" y="4381500"/>
            <a:ext cx="3670050" cy="1809925"/>
          </a:xfrm>
          <a:prstGeom prst="rect">
            <a:avLst/>
          </a:prstGeom>
          <a:noFill/>
          <a:ln>
            <a:noFill/>
          </a:ln>
        </p:spPr>
      </p:pic>
      <p:sp>
        <p:nvSpPr>
          <p:cNvPr id="4016" name="Google Shape;4016;p119"/>
          <p:cNvSpPr txBox="1">
            <a:spLocks noGrp="1"/>
          </p:cNvSpPr>
          <p:nvPr>
            <p:ph type="body" idx="1"/>
          </p:nvPr>
        </p:nvSpPr>
        <p:spPr>
          <a:xfrm>
            <a:off x="-11250" y="4850175"/>
            <a:ext cx="2646900" cy="29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b="1">
                <a:latin typeface="League Spartan"/>
                <a:ea typeface="League Spartan"/>
                <a:cs typeface="League Spartan"/>
                <a:sym typeface="League Spartan"/>
              </a:rPr>
              <a:t>Sources</a:t>
            </a:r>
            <a:r>
              <a:rPr lang="en" sz="1000" b="1"/>
              <a:t>: </a:t>
            </a:r>
            <a:r>
              <a:rPr lang="en" sz="1000" b="1" u="sng">
                <a:hlinkClick r:id="rId5"/>
              </a:rPr>
              <a:t>[1]</a:t>
            </a:r>
            <a:r>
              <a:rPr lang="en" sz="1000" b="1"/>
              <a:t> </a:t>
            </a:r>
            <a:r>
              <a:rPr lang="en" sz="1000" b="1" u="sng">
                <a:hlinkClick r:id="rId6"/>
              </a:rPr>
              <a:t>[2]</a:t>
            </a:r>
            <a:r>
              <a:rPr lang="en" sz="1000"/>
              <a:t> </a:t>
            </a:r>
            <a:r>
              <a:rPr lang="en" sz="1000" b="1" u="sng">
                <a:hlinkClick r:id="rId7"/>
              </a:rPr>
              <a:t>[3]</a:t>
            </a:r>
            <a:r>
              <a:rPr lang="en" sz="1000" b="1"/>
              <a:t> </a:t>
            </a:r>
            <a:r>
              <a:rPr lang="en" sz="1000" b="1" u="sng">
                <a:hlinkClick r:id="rId8"/>
              </a:rPr>
              <a:t>[4]</a:t>
            </a:r>
            <a:endParaRPr sz="1000" b="1"/>
          </a:p>
        </p:txBody>
      </p:sp>
      <p:sp>
        <p:nvSpPr>
          <p:cNvPr id="4017" name="Google Shape;4017;p119"/>
          <p:cNvSpPr/>
          <p:nvPr/>
        </p:nvSpPr>
        <p:spPr>
          <a:xfrm>
            <a:off x="8064975" y="4298863"/>
            <a:ext cx="1975200" cy="1975200"/>
          </a:xfrm>
          <a:prstGeom prst="ellipse">
            <a:avLst/>
          </a:pr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21"/>
        <p:cNvGrpSpPr/>
        <p:nvPr/>
      </p:nvGrpSpPr>
      <p:grpSpPr>
        <a:xfrm>
          <a:off x="0" y="0"/>
          <a:ext cx="0" cy="0"/>
          <a:chOff x="0" y="0"/>
          <a:chExt cx="0" cy="0"/>
        </a:xfrm>
      </p:grpSpPr>
      <p:sp>
        <p:nvSpPr>
          <p:cNvPr id="4022" name="Google Shape;4022;p120"/>
          <p:cNvSpPr txBox="1">
            <a:spLocks noGrp="1"/>
          </p:cNvSpPr>
          <p:nvPr>
            <p:ph type="title"/>
          </p:nvPr>
        </p:nvSpPr>
        <p:spPr>
          <a:xfrm>
            <a:off x="3736725" y="826625"/>
            <a:ext cx="469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Background</a:t>
            </a:r>
            <a:endParaRPr>
              <a:solidFill>
                <a:srgbClr val="88E473"/>
              </a:solidFill>
            </a:endParaRPr>
          </a:p>
        </p:txBody>
      </p:sp>
      <p:sp>
        <p:nvSpPr>
          <p:cNvPr id="4023" name="Google Shape;4023;p120"/>
          <p:cNvSpPr txBox="1">
            <a:spLocks noGrp="1"/>
          </p:cNvSpPr>
          <p:nvPr>
            <p:ph type="body" idx="1"/>
          </p:nvPr>
        </p:nvSpPr>
        <p:spPr>
          <a:xfrm>
            <a:off x="3736725" y="1545225"/>
            <a:ext cx="4692300" cy="2654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Char char="●"/>
            </a:pPr>
            <a:r>
              <a:rPr lang="en" sz="1200">
                <a:solidFill>
                  <a:schemeClr val="dk1"/>
                </a:solidFill>
              </a:rPr>
              <a:t>Meet Alex, an enthusiastic runner who wants to run a marathon. </a:t>
            </a:r>
            <a:br>
              <a:rPr lang="en" sz="1200">
                <a:solidFill>
                  <a:schemeClr val="dk1"/>
                </a:solidFill>
              </a:rPr>
            </a:b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He tried a generic online training plan for a marathon, but the program didn't consider his health needs. </a:t>
            </a:r>
            <a:br>
              <a:rPr lang="en" sz="1200">
                <a:solidFill>
                  <a:schemeClr val="dk1"/>
                </a:solidFill>
              </a:rPr>
            </a:b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During training, Alex often exceeded his safe heart rate, which made him feel uncomfortable and ultimately discouraged him from continuing the plan.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4024" name="Google Shape;4024;p120"/>
          <p:cNvSpPr/>
          <p:nvPr/>
        </p:nvSpPr>
        <p:spPr>
          <a:xfrm>
            <a:off x="8474350" y="-742425"/>
            <a:ext cx="2046300" cy="2021100"/>
          </a:xfrm>
          <a:prstGeom prst="ellipse">
            <a:avLst/>
          </a:prstGeom>
          <a:solidFill>
            <a:srgbClr val="88E473"/>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pic>
        <p:nvPicPr>
          <p:cNvPr id="4025" name="Google Shape;4025;p120"/>
          <p:cNvPicPr preferRelativeResize="0"/>
          <p:nvPr/>
        </p:nvPicPr>
        <p:blipFill>
          <a:blip r:embed="rId3">
            <a:alphaModFix/>
          </a:blip>
          <a:stretch>
            <a:fillRect/>
          </a:stretch>
        </p:blipFill>
        <p:spPr>
          <a:xfrm>
            <a:off x="145075" y="1077200"/>
            <a:ext cx="3431924" cy="2573943"/>
          </a:xfrm>
          <a:prstGeom prst="rect">
            <a:avLst/>
          </a:prstGeom>
          <a:noFill/>
          <a:ln>
            <a:noFill/>
          </a:ln>
        </p:spPr>
      </p:pic>
      <p:sp>
        <p:nvSpPr>
          <p:cNvPr id="4026" name="Google Shape;4026;p120"/>
          <p:cNvSpPr/>
          <p:nvPr/>
        </p:nvSpPr>
        <p:spPr>
          <a:xfrm>
            <a:off x="-1047725" y="4117725"/>
            <a:ext cx="2082600" cy="20595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30"/>
        <p:cNvGrpSpPr/>
        <p:nvPr/>
      </p:nvGrpSpPr>
      <p:grpSpPr>
        <a:xfrm>
          <a:off x="0" y="0"/>
          <a:ext cx="0" cy="0"/>
          <a:chOff x="0" y="0"/>
          <a:chExt cx="0" cy="0"/>
        </a:xfrm>
      </p:grpSpPr>
      <p:sp>
        <p:nvSpPr>
          <p:cNvPr id="4031" name="Google Shape;4031;p121"/>
          <p:cNvSpPr txBox="1">
            <a:spLocks noGrp="1"/>
          </p:cNvSpPr>
          <p:nvPr>
            <p:ph type="subTitle" idx="1"/>
          </p:nvPr>
        </p:nvSpPr>
        <p:spPr>
          <a:xfrm>
            <a:off x="720000" y="1824388"/>
            <a:ext cx="4178700" cy="137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The standard "one-size-fits-all" approach to fitness fails to accommodate individual physical limitations and specific needs, often discouraging personal engagement in fitness activities.</a:t>
            </a:r>
            <a:endParaRPr sz="1500"/>
          </a:p>
        </p:txBody>
      </p:sp>
      <p:grpSp>
        <p:nvGrpSpPr>
          <p:cNvPr id="4032" name="Google Shape;4032;p121"/>
          <p:cNvGrpSpPr/>
          <p:nvPr/>
        </p:nvGrpSpPr>
        <p:grpSpPr>
          <a:xfrm>
            <a:off x="-1085900" y="-867125"/>
            <a:ext cx="2818065" cy="1702800"/>
            <a:chOff x="-368325" y="-173075"/>
            <a:chExt cx="2818065" cy="1702800"/>
          </a:xfrm>
        </p:grpSpPr>
        <p:sp>
          <p:nvSpPr>
            <p:cNvPr id="4033" name="Google Shape;4033;p121"/>
            <p:cNvSpPr/>
            <p:nvPr/>
          </p:nvSpPr>
          <p:spPr>
            <a:xfrm>
              <a:off x="-368325" y="-173075"/>
              <a:ext cx="1702800" cy="1702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4" name="Google Shape;4034;p121"/>
            <p:cNvGrpSpPr/>
            <p:nvPr/>
          </p:nvGrpSpPr>
          <p:grpSpPr>
            <a:xfrm>
              <a:off x="924740" y="611207"/>
              <a:ext cx="1525000" cy="174898"/>
              <a:chOff x="2061850" y="3646175"/>
              <a:chExt cx="3280275" cy="376125"/>
            </a:xfrm>
          </p:grpSpPr>
          <p:sp>
            <p:nvSpPr>
              <p:cNvPr id="4035" name="Google Shape;4035;p121"/>
              <p:cNvSpPr/>
              <p:nvPr/>
            </p:nvSpPr>
            <p:spPr>
              <a:xfrm>
                <a:off x="5011200" y="3899875"/>
                <a:ext cx="122425" cy="122425"/>
              </a:xfrm>
              <a:custGeom>
                <a:avLst/>
                <a:gdLst/>
                <a:ahLst/>
                <a:cxnLst/>
                <a:rect l="l" t="t" r="r" b="b"/>
                <a:pathLst>
                  <a:path w="4897" h="4897" extrusionOk="0">
                    <a:moveTo>
                      <a:pt x="2451" y="0"/>
                    </a:moveTo>
                    <a:cubicBezTo>
                      <a:pt x="2451" y="0"/>
                      <a:pt x="2450" y="0"/>
                      <a:pt x="2449" y="0"/>
                    </a:cubicBezTo>
                    <a:cubicBezTo>
                      <a:pt x="1097" y="0"/>
                      <a:pt x="1" y="1096"/>
                      <a:pt x="1" y="2448"/>
                    </a:cubicBezTo>
                    <a:cubicBezTo>
                      <a:pt x="1" y="3799"/>
                      <a:pt x="1096" y="4896"/>
                      <a:pt x="2449" y="4896"/>
                    </a:cubicBezTo>
                    <a:cubicBezTo>
                      <a:pt x="3801" y="4896"/>
                      <a:pt x="4897" y="3802"/>
                      <a:pt x="4897" y="2448"/>
                    </a:cubicBezTo>
                    <a:cubicBezTo>
                      <a:pt x="4897" y="1096"/>
                      <a:pt x="3802" y="0"/>
                      <a:pt x="2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21"/>
              <p:cNvSpPr/>
              <p:nvPr/>
            </p:nvSpPr>
            <p:spPr>
              <a:xfrm>
                <a:off x="451965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21"/>
              <p:cNvSpPr/>
              <p:nvPr/>
            </p:nvSpPr>
            <p:spPr>
              <a:xfrm>
                <a:off x="4028075" y="3899875"/>
                <a:ext cx="122425" cy="122425"/>
              </a:xfrm>
              <a:custGeom>
                <a:avLst/>
                <a:gdLst/>
                <a:ahLst/>
                <a:cxnLst/>
                <a:rect l="l" t="t" r="r" b="b"/>
                <a:pathLst>
                  <a:path w="4897" h="4897" extrusionOk="0">
                    <a:moveTo>
                      <a:pt x="2449" y="0"/>
                    </a:moveTo>
                    <a:cubicBezTo>
                      <a:pt x="1097" y="0"/>
                      <a:pt x="0" y="1096"/>
                      <a:pt x="0" y="2448"/>
                    </a:cubicBezTo>
                    <a:cubicBezTo>
                      <a:pt x="0" y="3800"/>
                      <a:pt x="1097" y="4896"/>
                      <a:pt x="2449" y="4896"/>
                    </a:cubicBezTo>
                    <a:cubicBezTo>
                      <a:pt x="3801" y="4896"/>
                      <a:pt x="4897" y="3800"/>
                      <a:pt x="4897" y="2448"/>
                    </a:cubicBezTo>
                    <a:cubicBezTo>
                      <a:pt x="4897" y="1096"/>
                      <a:pt x="3801" y="0"/>
                      <a:pt x="2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21"/>
              <p:cNvSpPr/>
              <p:nvPr/>
            </p:nvSpPr>
            <p:spPr>
              <a:xfrm>
                <a:off x="3536525" y="3899875"/>
                <a:ext cx="122425" cy="122425"/>
              </a:xfrm>
              <a:custGeom>
                <a:avLst/>
                <a:gdLst/>
                <a:ahLst/>
                <a:cxnLst/>
                <a:rect l="l" t="t" r="r" b="b"/>
                <a:pathLst>
                  <a:path w="4897"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21"/>
              <p:cNvSpPr/>
              <p:nvPr/>
            </p:nvSpPr>
            <p:spPr>
              <a:xfrm>
                <a:off x="3044925" y="3899875"/>
                <a:ext cx="122450" cy="122425"/>
              </a:xfrm>
              <a:custGeom>
                <a:avLst/>
                <a:gdLst/>
                <a:ahLst/>
                <a:cxnLst/>
                <a:rect l="l" t="t" r="r" b="b"/>
                <a:pathLst>
                  <a:path w="4898" h="4897" extrusionOk="0">
                    <a:moveTo>
                      <a:pt x="2448" y="0"/>
                    </a:moveTo>
                    <a:cubicBezTo>
                      <a:pt x="1097" y="0"/>
                      <a:pt x="1" y="1096"/>
                      <a:pt x="1" y="2448"/>
                    </a:cubicBezTo>
                    <a:cubicBezTo>
                      <a:pt x="1" y="3800"/>
                      <a:pt x="1097" y="4896"/>
                      <a:pt x="2448" y="4896"/>
                    </a:cubicBezTo>
                    <a:cubicBezTo>
                      <a:pt x="3801" y="4896"/>
                      <a:pt x="4897" y="3800"/>
                      <a:pt x="4897" y="2448"/>
                    </a:cubicBezTo>
                    <a:cubicBezTo>
                      <a:pt x="4897" y="1096"/>
                      <a:pt x="3801" y="0"/>
                      <a:pt x="2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21"/>
              <p:cNvSpPr/>
              <p:nvPr/>
            </p:nvSpPr>
            <p:spPr>
              <a:xfrm>
                <a:off x="2553400" y="3899875"/>
                <a:ext cx="122425" cy="122425"/>
              </a:xfrm>
              <a:custGeom>
                <a:avLst/>
                <a:gdLst/>
                <a:ahLst/>
                <a:cxnLst/>
                <a:rect l="l" t="t" r="r" b="b"/>
                <a:pathLst>
                  <a:path w="4897" h="4897" extrusionOk="0">
                    <a:moveTo>
                      <a:pt x="2451" y="0"/>
                    </a:moveTo>
                    <a:cubicBezTo>
                      <a:pt x="2450" y="0"/>
                      <a:pt x="2449" y="0"/>
                      <a:pt x="2449" y="0"/>
                    </a:cubicBezTo>
                    <a:cubicBezTo>
                      <a:pt x="1097" y="0"/>
                      <a:pt x="0" y="1096"/>
                      <a:pt x="0" y="2448"/>
                    </a:cubicBezTo>
                    <a:cubicBezTo>
                      <a:pt x="0" y="3799"/>
                      <a:pt x="1096" y="4896"/>
                      <a:pt x="2449" y="4896"/>
                    </a:cubicBezTo>
                    <a:cubicBezTo>
                      <a:pt x="3800" y="4896"/>
                      <a:pt x="4896" y="3802"/>
                      <a:pt x="4896" y="2448"/>
                    </a:cubicBezTo>
                    <a:cubicBezTo>
                      <a:pt x="4896" y="1096"/>
                      <a:pt x="3801" y="0"/>
                      <a:pt x="24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21"/>
              <p:cNvSpPr/>
              <p:nvPr/>
            </p:nvSpPr>
            <p:spPr>
              <a:xfrm>
                <a:off x="2061850" y="3899875"/>
                <a:ext cx="122425" cy="122425"/>
              </a:xfrm>
              <a:custGeom>
                <a:avLst/>
                <a:gdLst/>
                <a:ahLst/>
                <a:cxnLst/>
                <a:rect l="l" t="t" r="r" b="b"/>
                <a:pathLst>
                  <a:path w="4897" h="4897" extrusionOk="0">
                    <a:moveTo>
                      <a:pt x="2448" y="0"/>
                    </a:moveTo>
                    <a:cubicBezTo>
                      <a:pt x="1096" y="0"/>
                      <a:pt x="1" y="1096"/>
                      <a:pt x="1" y="2448"/>
                    </a:cubicBezTo>
                    <a:cubicBezTo>
                      <a:pt x="1" y="3799"/>
                      <a:pt x="1096" y="4896"/>
                      <a:pt x="2448" y="4896"/>
                    </a:cubicBezTo>
                    <a:cubicBezTo>
                      <a:pt x="3800" y="4896"/>
                      <a:pt x="4897" y="3802"/>
                      <a:pt x="4897" y="2448"/>
                    </a:cubicBezTo>
                    <a:cubicBezTo>
                      <a:pt x="4897" y="1095"/>
                      <a:pt x="3800" y="0"/>
                      <a:pt x="2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21"/>
              <p:cNvSpPr/>
              <p:nvPr/>
            </p:nvSpPr>
            <p:spPr>
              <a:xfrm>
                <a:off x="521970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2" y="0"/>
                      <a:pt x="2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21"/>
              <p:cNvSpPr/>
              <p:nvPr/>
            </p:nvSpPr>
            <p:spPr>
              <a:xfrm>
                <a:off x="4728125" y="3646175"/>
                <a:ext cx="122450" cy="122425"/>
              </a:xfrm>
              <a:custGeom>
                <a:avLst/>
                <a:gdLst/>
                <a:ahLst/>
                <a:cxnLst/>
                <a:rect l="l" t="t" r="r" b="b"/>
                <a:pathLst>
                  <a:path w="4898" h="4897" extrusionOk="0">
                    <a:moveTo>
                      <a:pt x="2448" y="0"/>
                    </a:moveTo>
                    <a:cubicBezTo>
                      <a:pt x="1097" y="0"/>
                      <a:pt x="1" y="1096"/>
                      <a:pt x="1" y="2449"/>
                    </a:cubicBezTo>
                    <a:cubicBezTo>
                      <a:pt x="1" y="3800"/>
                      <a:pt x="1096" y="4896"/>
                      <a:pt x="2448" y="4896"/>
                    </a:cubicBezTo>
                    <a:cubicBezTo>
                      <a:pt x="3801" y="4896"/>
                      <a:pt x="4897" y="3800"/>
                      <a:pt x="4897" y="2449"/>
                    </a:cubicBezTo>
                    <a:cubicBezTo>
                      <a:pt x="4897" y="1097"/>
                      <a:pt x="3801" y="0"/>
                      <a:pt x="2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21"/>
              <p:cNvSpPr/>
              <p:nvPr/>
            </p:nvSpPr>
            <p:spPr>
              <a:xfrm>
                <a:off x="4236575"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800" y="0"/>
                      <a:pt x="2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21"/>
              <p:cNvSpPr/>
              <p:nvPr/>
            </p:nvSpPr>
            <p:spPr>
              <a:xfrm>
                <a:off x="3745025" y="3646175"/>
                <a:ext cx="122425" cy="122425"/>
              </a:xfrm>
              <a:custGeom>
                <a:avLst/>
                <a:gdLst/>
                <a:ahLst/>
                <a:cxnLst/>
                <a:rect l="l" t="t" r="r" b="b"/>
                <a:pathLst>
                  <a:path w="4897" h="4897" extrusionOk="0">
                    <a:moveTo>
                      <a:pt x="2448" y="0"/>
                    </a:moveTo>
                    <a:cubicBezTo>
                      <a:pt x="1097" y="0"/>
                      <a:pt x="1" y="1096"/>
                      <a:pt x="1" y="2449"/>
                    </a:cubicBezTo>
                    <a:cubicBezTo>
                      <a:pt x="1" y="3800"/>
                      <a:pt x="1095" y="4896"/>
                      <a:pt x="2448" y="4896"/>
                    </a:cubicBezTo>
                    <a:cubicBezTo>
                      <a:pt x="3800" y="4896"/>
                      <a:pt x="4897" y="3800"/>
                      <a:pt x="4897" y="2449"/>
                    </a:cubicBezTo>
                    <a:cubicBezTo>
                      <a:pt x="4897" y="1097"/>
                      <a:pt x="3800" y="0"/>
                      <a:pt x="2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21"/>
              <p:cNvSpPr/>
              <p:nvPr/>
            </p:nvSpPr>
            <p:spPr>
              <a:xfrm>
                <a:off x="3253450" y="3646175"/>
                <a:ext cx="122425" cy="122425"/>
              </a:xfrm>
              <a:custGeom>
                <a:avLst/>
                <a:gdLst/>
                <a:ahLst/>
                <a:cxnLst/>
                <a:rect l="l" t="t" r="r" b="b"/>
                <a:pathLst>
                  <a:path w="4897" h="4897" extrusionOk="0">
                    <a:moveTo>
                      <a:pt x="2448" y="0"/>
                    </a:moveTo>
                    <a:cubicBezTo>
                      <a:pt x="1097" y="0"/>
                      <a:pt x="1" y="1096"/>
                      <a:pt x="1" y="2449"/>
                    </a:cubicBezTo>
                    <a:cubicBezTo>
                      <a:pt x="1" y="3800"/>
                      <a:pt x="1097" y="4896"/>
                      <a:pt x="2448" y="4896"/>
                    </a:cubicBezTo>
                    <a:cubicBezTo>
                      <a:pt x="3800" y="4896"/>
                      <a:pt x="4897" y="3800"/>
                      <a:pt x="4897" y="2449"/>
                    </a:cubicBezTo>
                    <a:cubicBezTo>
                      <a:pt x="4897" y="1097"/>
                      <a:pt x="3800" y="0"/>
                      <a:pt x="2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21"/>
              <p:cNvSpPr/>
              <p:nvPr/>
            </p:nvSpPr>
            <p:spPr>
              <a:xfrm>
                <a:off x="2761900" y="3646175"/>
                <a:ext cx="122425" cy="122425"/>
              </a:xfrm>
              <a:custGeom>
                <a:avLst/>
                <a:gdLst/>
                <a:ahLst/>
                <a:cxnLst/>
                <a:rect l="l" t="t" r="r" b="b"/>
                <a:pathLst>
                  <a:path w="4897" h="4897" extrusionOk="0">
                    <a:moveTo>
                      <a:pt x="2449" y="0"/>
                    </a:moveTo>
                    <a:cubicBezTo>
                      <a:pt x="1097" y="0"/>
                      <a:pt x="0" y="1096"/>
                      <a:pt x="0" y="2449"/>
                    </a:cubicBezTo>
                    <a:cubicBezTo>
                      <a:pt x="0" y="3800"/>
                      <a:pt x="1095" y="4896"/>
                      <a:pt x="2449" y="4896"/>
                    </a:cubicBezTo>
                    <a:cubicBezTo>
                      <a:pt x="3800" y="4896"/>
                      <a:pt x="4896" y="3800"/>
                      <a:pt x="4896" y="2449"/>
                    </a:cubicBezTo>
                    <a:cubicBezTo>
                      <a:pt x="4896" y="1097"/>
                      <a:pt x="3799" y="0"/>
                      <a:pt x="2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21"/>
              <p:cNvSpPr/>
              <p:nvPr/>
            </p:nvSpPr>
            <p:spPr>
              <a:xfrm>
                <a:off x="2270325" y="3646175"/>
                <a:ext cx="122425" cy="122425"/>
              </a:xfrm>
              <a:custGeom>
                <a:avLst/>
                <a:gdLst/>
                <a:ahLst/>
                <a:cxnLst/>
                <a:rect l="l" t="t" r="r" b="b"/>
                <a:pathLst>
                  <a:path w="4897" h="4897" extrusionOk="0">
                    <a:moveTo>
                      <a:pt x="2449" y="0"/>
                    </a:moveTo>
                    <a:cubicBezTo>
                      <a:pt x="1097" y="0"/>
                      <a:pt x="0" y="1096"/>
                      <a:pt x="0" y="2449"/>
                    </a:cubicBezTo>
                    <a:cubicBezTo>
                      <a:pt x="0" y="3800"/>
                      <a:pt x="1096" y="4896"/>
                      <a:pt x="2449" y="4896"/>
                    </a:cubicBezTo>
                    <a:cubicBezTo>
                      <a:pt x="3801" y="4896"/>
                      <a:pt x="4897" y="3800"/>
                      <a:pt x="4897" y="2449"/>
                    </a:cubicBezTo>
                    <a:cubicBezTo>
                      <a:pt x="4897" y="1097"/>
                      <a:pt x="3801" y="0"/>
                      <a:pt x="2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49" name="Google Shape;4049;p121"/>
          <p:cNvSpPr/>
          <p:nvPr/>
        </p:nvSpPr>
        <p:spPr>
          <a:xfrm>
            <a:off x="7915350" y="3543525"/>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21"/>
          <p:cNvSpPr txBox="1">
            <a:spLocks noGrp="1"/>
          </p:cNvSpPr>
          <p:nvPr>
            <p:ph type="title" idx="4294967295"/>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Problem Statement</a:t>
            </a:r>
            <a:endParaRPr>
              <a:solidFill>
                <a:srgbClr val="88E473"/>
              </a:solidFill>
            </a:endParaRPr>
          </a:p>
        </p:txBody>
      </p:sp>
      <p:pic>
        <p:nvPicPr>
          <p:cNvPr id="4051" name="Google Shape;4051;p121"/>
          <p:cNvPicPr preferRelativeResize="0"/>
          <p:nvPr/>
        </p:nvPicPr>
        <p:blipFill>
          <a:blip r:embed="rId3">
            <a:alphaModFix/>
          </a:blip>
          <a:stretch>
            <a:fillRect/>
          </a:stretch>
        </p:blipFill>
        <p:spPr>
          <a:xfrm>
            <a:off x="5349150" y="1264788"/>
            <a:ext cx="2496525" cy="249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55"/>
        <p:cNvGrpSpPr/>
        <p:nvPr/>
      </p:nvGrpSpPr>
      <p:grpSpPr>
        <a:xfrm>
          <a:off x="0" y="0"/>
          <a:ext cx="0" cy="0"/>
          <a:chOff x="0" y="0"/>
          <a:chExt cx="0" cy="0"/>
        </a:xfrm>
      </p:grpSpPr>
      <p:sp>
        <p:nvSpPr>
          <p:cNvPr id="4056" name="Google Shape;4056;p1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What is Kipitup?</a:t>
            </a:r>
            <a:endParaRPr>
              <a:solidFill>
                <a:srgbClr val="88E473"/>
              </a:solidFill>
            </a:endParaRPr>
          </a:p>
        </p:txBody>
      </p:sp>
      <p:grpSp>
        <p:nvGrpSpPr>
          <p:cNvPr id="4057" name="Google Shape;4057;p122"/>
          <p:cNvGrpSpPr/>
          <p:nvPr/>
        </p:nvGrpSpPr>
        <p:grpSpPr>
          <a:xfrm>
            <a:off x="7309459" y="-354088"/>
            <a:ext cx="2832728" cy="1337792"/>
            <a:chOff x="7309459" y="-506488"/>
            <a:chExt cx="2832728" cy="1337792"/>
          </a:xfrm>
        </p:grpSpPr>
        <p:sp>
          <p:nvSpPr>
            <p:cNvPr id="4058" name="Google Shape;4058;p122"/>
            <p:cNvSpPr/>
            <p:nvPr/>
          </p:nvSpPr>
          <p:spPr>
            <a:xfrm rot="10800000" flipH="1">
              <a:off x="7309459" y="-506488"/>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solidFill>
              <a:schemeClr val="dk1"/>
            </a:solidFill>
            <a:ln w="9525" cap="flat" cmpd="sng">
              <a:solidFill>
                <a:schemeClr val="dk1"/>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22"/>
            <p:cNvSpPr/>
            <p:nvPr/>
          </p:nvSpPr>
          <p:spPr>
            <a:xfrm flipH="1">
              <a:off x="8251912" y="477304"/>
              <a:ext cx="354000" cy="3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0" name="Google Shape;4060;p122"/>
          <p:cNvSpPr/>
          <p:nvPr/>
        </p:nvSpPr>
        <p:spPr>
          <a:xfrm>
            <a:off x="-1570850" y="-354100"/>
            <a:ext cx="2046300" cy="2021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61" name="Google Shape;4061;p122"/>
          <p:cNvSpPr/>
          <p:nvPr/>
        </p:nvSpPr>
        <p:spPr>
          <a:xfrm>
            <a:off x="7959275" y="385125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22"/>
          <p:cNvSpPr txBox="1">
            <a:spLocks noGrp="1"/>
          </p:cNvSpPr>
          <p:nvPr>
            <p:ph type="subTitle" idx="4"/>
          </p:nvPr>
        </p:nvSpPr>
        <p:spPr>
          <a:xfrm>
            <a:off x="1780450" y="1889850"/>
            <a:ext cx="3993000" cy="178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Customizes fitness advice using Apple Watch data.</a:t>
            </a:r>
            <a:endParaRPr sz="1200">
              <a:latin typeface="Source Sans Pro"/>
              <a:ea typeface="Source Sans Pro"/>
              <a:cs typeface="Source Sans Pro"/>
              <a:sym typeface="Source Sans Pro"/>
            </a:endParaRPr>
          </a:p>
          <a:p>
            <a:pPr marL="0" lvl="0" indent="0" algn="l" rtl="0">
              <a:spcBef>
                <a:spcPts val="0"/>
              </a:spcBef>
              <a:spcAft>
                <a:spcPts val="0"/>
              </a:spcAft>
              <a:buNone/>
            </a:pPr>
            <a:endParaRPr sz="1200">
              <a:latin typeface="Source Sans Pro"/>
              <a:ea typeface="Source Sans Pro"/>
              <a:cs typeface="Source Sans Pro"/>
              <a:sym typeface="Source Sans Pro"/>
            </a:endParaRPr>
          </a:p>
          <a:p>
            <a:pPr marL="0" lvl="0" indent="0" algn="l" rtl="0">
              <a:spcBef>
                <a:spcPts val="0"/>
              </a:spcBef>
              <a:spcAft>
                <a:spcPts val="0"/>
              </a:spcAft>
              <a:buNone/>
            </a:pPr>
            <a:br>
              <a:rPr lang="en" sz="1200">
                <a:latin typeface="Source Sans Pro"/>
                <a:ea typeface="Source Sans Pro"/>
                <a:cs typeface="Source Sans Pro"/>
                <a:sym typeface="Source Sans Pro"/>
              </a:rPr>
            </a:b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Integrates expert recommendations for effective training.</a:t>
            </a:r>
            <a:endParaRPr sz="1200">
              <a:latin typeface="Source Sans Pro"/>
              <a:ea typeface="Source Sans Pro"/>
              <a:cs typeface="Source Sans Pro"/>
              <a:sym typeface="Source Sans Pro"/>
            </a:endParaRPr>
          </a:p>
          <a:p>
            <a:pPr marL="0" lvl="0" indent="0" algn="l" rtl="0">
              <a:spcBef>
                <a:spcPts val="0"/>
              </a:spcBef>
              <a:spcAft>
                <a:spcPts val="0"/>
              </a:spcAft>
              <a:buNone/>
            </a:pPr>
            <a:endParaRPr sz="1200">
              <a:latin typeface="Source Sans Pro"/>
              <a:ea typeface="Source Sans Pro"/>
              <a:cs typeface="Source Sans Pro"/>
              <a:sym typeface="Source Sans Pro"/>
            </a:endParaRPr>
          </a:p>
          <a:p>
            <a:pPr marL="0" lvl="0" indent="0" algn="l" rtl="0">
              <a:spcBef>
                <a:spcPts val="0"/>
              </a:spcBef>
              <a:spcAft>
                <a:spcPts val="0"/>
              </a:spcAft>
              <a:buNone/>
            </a:pPr>
            <a:br>
              <a:rPr lang="en" sz="1200">
                <a:latin typeface="Source Sans Pro"/>
                <a:ea typeface="Source Sans Pro"/>
                <a:cs typeface="Source Sans Pro"/>
                <a:sym typeface="Source Sans Pro"/>
              </a:rPr>
            </a:b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Provides targeted plans for cardio and marathon prep.</a:t>
            </a:r>
            <a:endParaRPr sz="1200">
              <a:latin typeface="Source Sans Pro"/>
              <a:ea typeface="Source Sans Pro"/>
              <a:cs typeface="Source Sans Pro"/>
              <a:sym typeface="Source Sans Pro"/>
            </a:endParaRPr>
          </a:p>
          <a:p>
            <a:pPr marL="0" lvl="0" indent="0" algn="l" rtl="0">
              <a:spcBef>
                <a:spcPts val="0"/>
              </a:spcBef>
              <a:spcAft>
                <a:spcPts val="0"/>
              </a:spcAft>
              <a:buNone/>
            </a:pPr>
            <a:endParaRPr sz="1200">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endParaRPr sz="1200">
              <a:latin typeface="Source Sans Pro"/>
              <a:ea typeface="Source Sans Pro"/>
              <a:cs typeface="Source Sans Pro"/>
              <a:sym typeface="Source Sans Pro"/>
            </a:endParaRPr>
          </a:p>
        </p:txBody>
      </p:sp>
      <p:pic>
        <p:nvPicPr>
          <p:cNvPr id="4063" name="Google Shape;4063;p122"/>
          <p:cNvPicPr preferRelativeResize="0"/>
          <p:nvPr/>
        </p:nvPicPr>
        <p:blipFill rotWithShape="1">
          <a:blip r:embed="rId3">
            <a:alphaModFix/>
          </a:blip>
          <a:srcRect l="13912" r="16662"/>
          <a:stretch/>
        </p:blipFill>
        <p:spPr>
          <a:xfrm>
            <a:off x="6295800" y="1363775"/>
            <a:ext cx="2329975" cy="2518525"/>
          </a:xfrm>
          <a:prstGeom prst="rect">
            <a:avLst/>
          </a:prstGeom>
          <a:noFill/>
          <a:ln>
            <a:noFill/>
          </a:ln>
        </p:spPr>
      </p:pic>
      <p:pic>
        <p:nvPicPr>
          <p:cNvPr id="4064" name="Google Shape;4064;p122"/>
          <p:cNvPicPr preferRelativeResize="0"/>
          <p:nvPr/>
        </p:nvPicPr>
        <p:blipFill rotWithShape="1">
          <a:blip r:embed="rId4">
            <a:alphaModFix/>
          </a:blip>
          <a:srcRect l="20330" t="7976" r="21213" b="7976"/>
          <a:stretch/>
        </p:blipFill>
        <p:spPr>
          <a:xfrm>
            <a:off x="1327482" y="1802396"/>
            <a:ext cx="315470" cy="572702"/>
          </a:xfrm>
          <a:prstGeom prst="rect">
            <a:avLst/>
          </a:prstGeom>
          <a:noFill/>
          <a:ln>
            <a:noFill/>
          </a:ln>
        </p:spPr>
      </p:pic>
      <p:pic>
        <p:nvPicPr>
          <p:cNvPr id="4065" name="Google Shape;4065;p122"/>
          <p:cNvPicPr preferRelativeResize="0"/>
          <p:nvPr/>
        </p:nvPicPr>
        <p:blipFill>
          <a:blip r:embed="rId5">
            <a:alphaModFix/>
          </a:blip>
          <a:stretch>
            <a:fillRect/>
          </a:stretch>
        </p:blipFill>
        <p:spPr>
          <a:xfrm>
            <a:off x="1307907" y="2666125"/>
            <a:ext cx="354624" cy="354624"/>
          </a:xfrm>
          <a:prstGeom prst="rect">
            <a:avLst/>
          </a:prstGeom>
          <a:noFill/>
          <a:ln>
            <a:noFill/>
          </a:ln>
        </p:spPr>
      </p:pic>
      <p:pic>
        <p:nvPicPr>
          <p:cNvPr id="4066" name="Google Shape;4066;p122"/>
          <p:cNvPicPr preferRelativeResize="0"/>
          <p:nvPr/>
        </p:nvPicPr>
        <p:blipFill rotWithShape="1">
          <a:blip r:embed="rId6">
            <a:alphaModFix/>
          </a:blip>
          <a:srcRect l="6455" t="14353" r="8045" b="16003"/>
          <a:stretch/>
        </p:blipFill>
        <p:spPr>
          <a:xfrm>
            <a:off x="1237857" y="3311775"/>
            <a:ext cx="494724" cy="402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70"/>
        <p:cNvGrpSpPr/>
        <p:nvPr/>
      </p:nvGrpSpPr>
      <p:grpSpPr>
        <a:xfrm>
          <a:off x="0" y="0"/>
          <a:ext cx="0" cy="0"/>
          <a:chOff x="0" y="0"/>
          <a:chExt cx="0" cy="0"/>
        </a:xfrm>
      </p:grpSpPr>
      <p:sp>
        <p:nvSpPr>
          <p:cNvPr id="4071" name="Google Shape;4071;p1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Elevate → Kipitup</a:t>
            </a:r>
            <a:endParaRPr>
              <a:solidFill>
                <a:srgbClr val="88E473"/>
              </a:solidFill>
            </a:endParaRPr>
          </a:p>
        </p:txBody>
      </p:sp>
      <p:grpSp>
        <p:nvGrpSpPr>
          <p:cNvPr id="4072" name="Google Shape;4072;p123"/>
          <p:cNvGrpSpPr/>
          <p:nvPr/>
        </p:nvGrpSpPr>
        <p:grpSpPr>
          <a:xfrm>
            <a:off x="7309459" y="-354088"/>
            <a:ext cx="2832728" cy="1337792"/>
            <a:chOff x="7309459" y="-506488"/>
            <a:chExt cx="2832728" cy="1337792"/>
          </a:xfrm>
        </p:grpSpPr>
        <p:sp>
          <p:nvSpPr>
            <p:cNvPr id="4073" name="Google Shape;4073;p123"/>
            <p:cNvSpPr/>
            <p:nvPr/>
          </p:nvSpPr>
          <p:spPr>
            <a:xfrm rot="10800000" flipH="1">
              <a:off x="7309459" y="-506488"/>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solidFill>
              <a:schemeClr val="dk1"/>
            </a:solidFill>
            <a:ln w="9525" cap="flat" cmpd="sng">
              <a:solidFill>
                <a:schemeClr val="dk1"/>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23"/>
            <p:cNvSpPr/>
            <p:nvPr/>
          </p:nvSpPr>
          <p:spPr>
            <a:xfrm flipH="1">
              <a:off x="8251912" y="477304"/>
              <a:ext cx="354000" cy="3540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5" name="Google Shape;4075;p123"/>
          <p:cNvSpPr/>
          <p:nvPr/>
        </p:nvSpPr>
        <p:spPr>
          <a:xfrm>
            <a:off x="8095875" y="4095700"/>
            <a:ext cx="2046300" cy="20211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4076" name="Google Shape;4076;p123"/>
          <p:cNvSpPr/>
          <p:nvPr/>
        </p:nvSpPr>
        <p:spPr>
          <a:xfrm>
            <a:off x="-1514450" y="-35410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23"/>
          <p:cNvSpPr txBox="1">
            <a:spLocks noGrp="1"/>
          </p:cNvSpPr>
          <p:nvPr>
            <p:ph type="subTitle" idx="4"/>
          </p:nvPr>
        </p:nvSpPr>
        <p:spPr>
          <a:xfrm>
            <a:off x="720000" y="1824400"/>
            <a:ext cx="2760300" cy="18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latin typeface="Source Sans Pro"/>
              <a:ea typeface="Source Sans Pro"/>
              <a:cs typeface="Source Sans Pro"/>
              <a:sym typeface="Source Sans Pro"/>
            </a:endParaRPr>
          </a:p>
          <a:p>
            <a:pPr marL="0" lvl="0" indent="0" algn="l" rtl="0">
              <a:spcBef>
                <a:spcPts val="0"/>
              </a:spcBef>
              <a:spcAft>
                <a:spcPts val="0"/>
              </a:spcAft>
              <a:buNone/>
            </a:pPr>
            <a:r>
              <a:rPr lang="en" sz="1600">
                <a:latin typeface="Source Sans Pro"/>
                <a:ea typeface="Source Sans Pro"/>
                <a:cs typeface="Source Sans Pro"/>
                <a:sym typeface="Source Sans Pro"/>
              </a:rPr>
              <a:t>Kenyan long-distance runner</a:t>
            </a:r>
            <a:endParaRPr sz="1600">
              <a:latin typeface="Source Sans Pro"/>
              <a:ea typeface="Source Sans Pro"/>
              <a:cs typeface="Source Sans Pro"/>
              <a:sym typeface="Source Sans Pro"/>
            </a:endParaRPr>
          </a:p>
          <a:p>
            <a:pPr marL="0" lvl="0" indent="0" algn="l" rtl="0">
              <a:spcBef>
                <a:spcPts val="0"/>
              </a:spcBef>
              <a:spcAft>
                <a:spcPts val="0"/>
              </a:spcAft>
              <a:buNone/>
            </a:pPr>
            <a:br>
              <a:rPr lang="en" sz="1600">
                <a:latin typeface="Source Sans Pro"/>
                <a:ea typeface="Source Sans Pro"/>
                <a:cs typeface="Source Sans Pro"/>
                <a:sym typeface="Source Sans Pro"/>
              </a:rPr>
            </a:br>
            <a:r>
              <a:rPr lang="en" sz="1600">
                <a:latin typeface="Source Sans Pro"/>
                <a:ea typeface="Source Sans Pro"/>
                <a:cs typeface="Source Sans Pro"/>
                <a:sym typeface="Source Sans Pro"/>
              </a:rPr>
              <a:t>1999-2024</a:t>
            </a:r>
            <a:endParaRPr sz="1600">
              <a:latin typeface="Source Sans Pro"/>
              <a:ea typeface="Source Sans Pro"/>
              <a:cs typeface="Source Sans Pro"/>
              <a:sym typeface="Source Sans Pro"/>
            </a:endParaRPr>
          </a:p>
          <a:p>
            <a:pPr marL="0" lvl="0" indent="0" algn="l" rtl="0">
              <a:spcBef>
                <a:spcPts val="0"/>
              </a:spcBef>
              <a:spcAft>
                <a:spcPts val="0"/>
              </a:spcAft>
              <a:buNone/>
            </a:pPr>
            <a:endParaRPr sz="1600">
              <a:latin typeface="Source Sans Pro"/>
              <a:ea typeface="Source Sans Pro"/>
              <a:cs typeface="Source Sans Pro"/>
              <a:sym typeface="Source Sans Pro"/>
            </a:endParaRPr>
          </a:p>
        </p:txBody>
      </p:sp>
      <p:pic>
        <p:nvPicPr>
          <p:cNvPr id="4078" name="Google Shape;4078;p123"/>
          <p:cNvPicPr preferRelativeResize="0"/>
          <p:nvPr/>
        </p:nvPicPr>
        <p:blipFill>
          <a:blip r:embed="rId3">
            <a:alphaModFix/>
          </a:blip>
          <a:stretch>
            <a:fillRect/>
          </a:stretch>
        </p:blipFill>
        <p:spPr>
          <a:xfrm>
            <a:off x="4475350" y="1426075"/>
            <a:ext cx="3999000" cy="2616600"/>
          </a:xfrm>
          <a:prstGeom prst="roundRect">
            <a:avLst>
              <a:gd name="adj" fmla="val 16667"/>
            </a:avLst>
          </a:prstGeom>
          <a:noFill/>
          <a:ln>
            <a:noFill/>
          </a:ln>
        </p:spPr>
      </p:pic>
      <p:sp>
        <p:nvSpPr>
          <p:cNvPr id="4079" name="Google Shape;4079;p123"/>
          <p:cNvSpPr txBox="1">
            <a:spLocks noGrp="1"/>
          </p:cNvSpPr>
          <p:nvPr>
            <p:ph type="title" idx="4294967295"/>
          </p:nvPr>
        </p:nvSpPr>
        <p:spPr>
          <a:xfrm>
            <a:off x="720000" y="1579275"/>
            <a:ext cx="2082600" cy="4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Work Sans"/>
                <a:ea typeface="Work Sans"/>
                <a:cs typeface="Work Sans"/>
                <a:sym typeface="Work Sans"/>
              </a:rPr>
              <a:t>Kelvin</a:t>
            </a:r>
            <a:r>
              <a:rPr lang="en" sz="1800">
                <a:solidFill>
                  <a:schemeClr val="dk1"/>
                </a:solidFill>
              </a:rPr>
              <a:t> Kiptum</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83"/>
        <p:cNvGrpSpPr/>
        <p:nvPr/>
      </p:nvGrpSpPr>
      <p:grpSpPr>
        <a:xfrm>
          <a:off x="0" y="0"/>
          <a:ext cx="0" cy="0"/>
          <a:chOff x="0" y="0"/>
          <a:chExt cx="0" cy="0"/>
        </a:xfrm>
      </p:grpSpPr>
      <p:sp>
        <p:nvSpPr>
          <p:cNvPr id="4084" name="Google Shape;4084;p1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88E473"/>
                </a:solidFill>
              </a:rPr>
              <a:t>Key features</a:t>
            </a:r>
            <a:endParaRPr b="0">
              <a:solidFill>
                <a:srgbClr val="88E473"/>
              </a:solidFill>
              <a:latin typeface="Work Sans Medium"/>
              <a:ea typeface="Work Sans Medium"/>
              <a:cs typeface="Work Sans Medium"/>
              <a:sym typeface="Work Sans Medium"/>
            </a:endParaRPr>
          </a:p>
        </p:txBody>
      </p:sp>
      <p:sp>
        <p:nvSpPr>
          <p:cNvPr id="4085" name="Google Shape;4085;p124"/>
          <p:cNvSpPr txBox="1">
            <a:spLocks noGrp="1"/>
          </p:cNvSpPr>
          <p:nvPr>
            <p:ph type="subTitle" idx="4"/>
          </p:nvPr>
        </p:nvSpPr>
        <p:spPr>
          <a:xfrm>
            <a:off x="846750" y="1536588"/>
            <a:ext cx="3246300" cy="6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88E473"/>
                </a:solidFill>
              </a:rPr>
              <a:t>Personalized Training Routines </a:t>
            </a:r>
            <a:endParaRPr sz="1600">
              <a:solidFill>
                <a:srgbClr val="88E473"/>
              </a:solidFill>
            </a:endParaRPr>
          </a:p>
        </p:txBody>
      </p:sp>
      <p:sp>
        <p:nvSpPr>
          <p:cNvPr id="4086" name="Google Shape;4086;p124"/>
          <p:cNvSpPr txBox="1">
            <a:spLocks noGrp="1"/>
          </p:cNvSpPr>
          <p:nvPr>
            <p:ph type="subTitle" idx="1"/>
          </p:nvPr>
        </p:nvSpPr>
        <p:spPr>
          <a:xfrm>
            <a:off x="846763" y="2158663"/>
            <a:ext cx="3246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Tailored advice for marathon preparation and other fitness goals.</a:t>
            </a:r>
            <a:endParaRPr sz="1300">
              <a:solidFill>
                <a:schemeClr val="dk1"/>
              </a:solidFill>
            </a:endParaRPr>
          </a:p>
        </p:txBody>
      </p:sp>
      <p:sp>
        <p:nvSpPr>
          <p:cNvPr id="4087" name="Google Shape;4087;p124"/>
          <p:cNvSpPr txBox="1">
            <a:spLocks noGrp="1"/>
          </p:cNvSpPr>
          <p:nvPr>
            <p:ph type="subTitle" idx="4"/>
          </p:nvPr>
        </p:nvSpPr>
        <p:spPr>
          <a:xfrm>
            <a:off x="5127738" y="1536000"/>
            <a:ext cx="3246300" cy="6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88E473"/>
                </a:solidFill>
              </a:rPr>
              <a:t>Biosensory Data Utilization</a:t>
            </a:r>
            <a:endParaRPr sz="1600">
              <a:solidFill>
                <a:srgbClr val="88E473"/>
              </a:solidFill>
            </a:endParaRPr>
          </a:p>
        </p:txBody>
      </p:sp>
      <p:sp>
        <p:nvSpPr>
          <p:cNvPr id="4088" name="Google Shape;4088;p124"/>
          <p:cNvSpPr txBox="1">
            <a:spLocks noGrp="1"/>
          </p:cNvSpPr>
          <p:nvPr>
            <p:ph type="subTitle" idx="1"/>
          </p:nvPr>
        </p:nvSpPr>
        <p:spPr>
          <a:xfrm>
            <a:off x="5127738" y="2158075"/>
            <a:ext cx="3246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Understanding your body vitals before sharing crucial advice</a:t>
            </a:r>
            <a:endParaRPr sz="1300">
              <a:solidFill>
                <a:schemeClr val="dk1"/>
              </a:solidFill>
            </a:endParaRPr>
          </a:p>
        </p:txBody>
      </p:sp>
      <p:sp>
        <p:nvSpPr>
          <p:cNvPr id="4089" name="Google Shape;4089;p124"/>
          <p:cNvSpPr txBox="1">
            <a:spLocks noGrp="1"/>
          </p:cNvSpPr>
          <p:nvPr>
            <p:ph type="subTitle" idx="4"/>
          </p:nvPr>
        </p:nvSpPr>
        <p:spPr>
          <a:xfrm>
            <a:off x="846775" y="3250225"/>
            <a:ext cx="3246300" cy="6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88E473"/>
                </a:solidFill>
              </a:rPr>
              <a:t>Interactive Prompts</a:t>
            </a:r>
            <a:endParaRPr>
              <a:solidFill>
                <a:srgbClr val="88E473"/>
              </a:solidFill>
            </a:endParaRPr>
          </a:p>
        </p:txBody>
      </p:sp>
      <p:sp>
        <p:nvSpPr>
          <p:cNvPr id="4090" name="Google Shape;4090;p124"/>
          <p:cNvSpPr txBox="1">
            <a:spLocks noGrp="1"/>
          </p:cNvSpPr>
          <p:nvPr>
            <p:ph type="subTitle" idx="1"/>
          </p:nvPr>
        </p:nvSpPr>
        <p:spPr>
          <a:xfrm>
            <a:off x="846775" y="3872325"/>
            <a:ext cx="3246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Voice-activated fitness advice directly from your Apple Watch.</a:t>
            </a:r>
            <a:endParaRPr sz="1300">
              <a:solidFill>
                <a:schemeClr val="dk1"/>
              </a:solidFill>
            </a:endParaRPr>
          </a:p>
        </p:txBody>
      </p:sp>
      <p:sp>
        <p:nvSpPr>
          <p:cNvPr id="4091" name="Google Shape;4091;p124"/>
          <p:cNvSpPr txBox="1">
            <a:spLocks noGrp="1"/>
          </p:cNvSpPr>
          <p:nvPr>
            <p:ph type="subTitle" idx="4"/>
          </p:nvPr>
        </p:nvSpPr>
        <p:spPr>
          <a:xfrm>
            <a:off x="5127750" y="3250213"/>
            <a:ext cx="3246300" cy="6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88E473"/>
                </a:solidFill>
              </a:rPr>
              <a:t>Question Versatility </a:t>
            </a:r>
            <a:endParaRPr>
              <a:solidFill>
                <a:srgbClr val="88E473"/>
              </a:solidFill>
            </a:endParaRPr>
          </a:p>
        </p:txBody>
      </p:sp>
      <p:sp>
        <p:nvSpPr>
          <p:cNvPr id="4092" name="Google Shape;4092;p124"/>
          <p:cNvSpPr txBox="1">
            <a:spLocks noGrp="1"/>
          </p:cNvSpPr>
          <p:nvPr>
            <p:ph type="subTitle" idx="1"/>
          </p:nvPr>
        </p:nvSpPr>
        <p:spPr>
          <a:xfrm>
            <a:off x="5127750" y="3872288"/>
            <a:ext cx="3246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rPr>
              <a:t>Kipitup will intelligently respond to any type of question posed</a:t>
            </a:r>
            <a:endParaRPr sz="1300">
              <a:solidFill>
                <a:schemeClr val="dk1"/>
              </a:solidFill>
            </a:endParaRPr>
          </a:p>
        </p:txBody>
      </p:sp>
      <p:sp>
        <p:nvSpPr>
          <p:cNvPr id="4093" name="Google Shape;4093;p124"/>
          <p:cNvSpPr/>
          <p:nvPr/>
        </p:nvSpPr>
        <p:spPr>
          <a:xfrm>
            <a:off x="-957575" y="4100375"/>
            <a:ext cx="1975200" cy="1975200"/>
          </a:xfrm>
          <a:prstGeom prst="ellipse">
            <a:avLst/>
          </a:prstGeom>
          <a:solidFill>
            <a:schemeClr val="lt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24"/>
          <p:cNvSpPr/>
          <p:nvPr/>
        </p:nvSpPr>
        <p:spPr>
          <a:xfrm>
            <a:off x="8424000" y="-714900"/>
            <a:ext cx="1975200" cy="1975200"/>
          </a:xfrm>
          <a:prstGeom prst="ellipse">
            <a:avLst/>
          </a:prstGeom>
          <a:solidFill>
            <a:schemeClr val="dk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5" name="Google Shape;4095;p124"/>
          <p:cNvPicPr preferRelativeResize="0"/>
          <p:nvPr/>
        </p:nvPicPr>
        <p:blipFill rotWithShape="1">
          <a:blip r:embed="rId3">
            <a:alphaModFix/>
          </a:blip>
          <a:srcRect l="12475" r="9938"/>
          <a:stretch/>
        </p:blipFill>
        <p:spPr>
          <a:xfrm>
            <a:off x="2136663" y="1171100"/>
            <a:ext cx="666501" cy="572700"/>
          </a:xfrm>
          <a:prstGeom prst="rect">
            <a:avLst/>
          </a:prstGeom>
          <a:noFill/>
          <a:ln>
            <a:noFill/>
          </a:ln>
        </p:spPr>
      </p:pic>
      <p:pic>
        <p:nvPicPr>
          <p:cNvPr id="4096" name="Google Shape;4096;p124"/>
          <p:cNvPicPr preferRelativeResize="0"/>
          <p:nvPr/>
        </p:nvPicPr>
        <p:blipFill>
          <a:blip r:embed="rId4">
            <a:alphaModFix/>
          </a:blip>
          <a:stretch>
            <a:fillRect/>
          </a:stretch>
        </p:blipFill>
        <p:spPr>
          <a:xfrm>
            <a:off x="6465150" y="1171100"/>
            <a:ext cx="571500" cy="571500"/>
          </a:xfrm>
          <a:prstGeom prst="rect">
            <a:avLst/>
          </a:prstGeom>
          <a:noFill/>
          <a:ln>
            <a:noFill/>
          </a:ln>
        </p:spPr>
      </p:pic>
      <p:pic>
        <p:nvPicPr>
          <p:cNvPr id="4097" name="Google Shape;4097;p124"/>
          <p:cNvPicPr preferRelativeResize="0"/>
          <p:nvPr/>
        </p:nvPicPr>
        <p:blipFill rotWithShape="1">
          <a:blip r:embed="rId5">
            <a:alphaModFix/>
          </a:blip>
          <a:srcRect l="25475" r="24864"/>
          <a:stretch/>
        </p:blipFill>
        <p:spPr>
          <a:xfrm>
            <a:off x="2258429" y="2970450"/>
            <a:ext cx="422974" cy="479075"/>
          </a:xfrm>
          <a:prstGeom prst="rect">
            <a:avLst/>
          </a:prstGeom>
          <a:noFill/>
          <a:ln>
            <a:noFill/>
          </a:ln>
        </p:spPr>
      </p:pic>
      <p:pic>
        <p:nvPicPr>
          <p:cNvPr id="4098" name="Google Shape;4098;p124"/>
          <p:cNvPicPr preferRelativeResize="0"/>
          <p:nvPr/>
        </p:nvPicPr>
        <p:blipFill>
          <a:blip r:embed="rId6">
            <a:alphaModFix/>
          </a:blip>
          <a:stretch>
            <a:fillRect/>
          </a:stretch>
        </p:blipFill>
        <p:spPr>
          <a:xfrm>
            <a:off x="6488264" y="2947338"/>
            <a:ext cx="525274" cy="5253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02"/>
        <p:cNvGrpSpPr/>
        <p:nvPr/>
      </p:nvGrpSpPr>
      <p:grpSpPr>
        <a:xfrm>
          <a:off x="0" y="0"/>
          <a:ext cx="0" cy="0"/>
          <a:chOff x="0" y="0"/>
          <a:chExt cx="0" cy="0"/>
        </a:xfrm>
      </p:grpSpPr>
      <p:sp>
        <p:nvSpPr>
          <p:cNvPr id="4103" name="Google Shape;4103;p125"/>
          <p:cNvSpPr txBox="1">
            <a:spLocks noGrp="1"/>
          </p:cNvSpPr>
          <p:nvPr>
            <p:ph type="title"/>
          </p:nvPr>
        </p:nvSpPr>
        <p:spPr>
          <a:xfrm>
            <a:off x="984251" y="2085450"/>
            <a:ext cx="5331600" cy="9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88E473"/>
                </a:solidFill>
                <a:latin typeface="Work Sans"/>
                <a:ea typeface="Work Sans"/>
                <a:cs typeface="Work Sans"/>
                <a:sym typeface="Work Sans"/>
              </a:rPr>
              <a:t>Product</a:t>
            </a:r>
            <a:r>
              <a:rPr lang="en">
                <a:solidFill>
                  <a:srgbClr val="88E473"/>
                </a:solidFill>
              </a:rPr>
              <a:t> Design</a:t>
            </a:r>
            <a:endParaRPr>
              <a:solidFill>
                <a:srgbClr val="88E473"/>
              </a:solidFill>
            </a:endParaRPr>
          </a:p>
        </p:txBody>
      </p:sp>
      <p:grpSp>
        <p:nvGrpSpPr>
          <p:cNvPr id="4104" name="Google Shape;4104;p125"/>
          <p:cNvGrpSpPr/>
          <p:nvPr/>
        </p:nvGrpSpPr>
        <p:grpSpPr>
          <a:xfrm>
            <a:off x="-857937" y="4254300"/>
            <a:ext cx="2945024" cy="1155630"/>
            <a:chOff x="-857937" y="4321175"/>
            <a:chExt cx="2945024" cy="1155630"/>
          </a:xfrm>
        </p:grpSpPr>
        <p:sp>
          <p:nvSpPr>
            <p:cNvPr id="4105" name="Google Shape;4105;p125"/>
            <p:cNvSpPr/>
            <p:nvPr/>
          </p:nvSpPr>
          <p:spPr>
            <a:xfrm flipH="1">
              <a:off x="-857937" y="4321175"/>
              <a:ext cx="2832728" cy="1155630"/>
            </a:xfrm>
            <a:custGeom>
              <a:avLst/>
              <a:gdLst/>
              <a:ahLst/>
              <a:cxnLst/>
              <a:rect l="l" t="t" r="r" b="b"/>
              <a:pathLst>
                <a:path w="111855" h="45632" fill="none" extrusionOk="0">
                  <a:moveTo>
                    <a:pt x="5946" y="5946"/>
                  </a:moveTo>
                  <a:cubicBezTo>
                    <a:pt x="2275" y="9617"/>
                    <a:pt x="0" y="14687"/>
                    <a:pt x="0" y="20275"/>
                  </a:cubicBezTo>
                  <a:lnTo>
                    <a:pt x="0" y="24085"/>
                  </a:lnTo>
                  <a:cubicBezTo>
                    <a:pt x="0" y="35265"/>
                    <a:pt x="9096" y="44360"/>
                    <a:pt x="20275" y="44361"/>
                  </a:cubicBezTo>
                  <a:lnTo>
                    <a:pt x="80762" y="44361"/>
                  </a:lnTo>
                  <a:cubicBezTo>
                    <a:pt x="81289" y="44361"/>
                    <a:pt x="81799" y="44653"/>
                    <a:pt x="81994" y="45143"/>
                  </a:cubicBezTo>
                  <a:cubicBezTo>
                    <a:pt x="82059" y="45310"/>
                    <a:pt x="82082" y="45472"/>
                    <a:pt x="82088" y="45631"/>
                  </a:cubicBezTo>
                  <a:lnTo>
                    <a:pt x="101066" y="45631"/>
                  </a:lnTo>
                  <a:cubicBezTo>
                    <a:pt x="101044" y="34468"/>
                    <a:pt x="91959" y="25392"/>
                    <a:pt x="80791" y="25392"/>
                  </a:cubicBezTo>
                  <a:lnTo>
                    <a:pt x="20275" y="25392"/>
                  </a:lnTo>
                  <a:cubicBezTo>
                    <a:pt x="19554" y="25392"/>
                    <a:pt x="18969" y="24808"/>
                    <a:pt x="18969" y="24086"/>
                  </a:cubicBezTo>
                  <a:lnTo>
                    <a:pt x="18969" y="20277"/>
                  </a:lnTo>
                  <a:cubicBezTo>
                    <a:pt x="18969" y="19557"/>
                    <a:pt x="19555" y="18970"/>
                    <a:pt x="20275" y="18970"/>
                  </a:cubicBezTo>
                  <a:lnTo>
                    <a:pt x="102369" y="18970"/>
                  </a:lnTo>
                  <a:cubicBezTo>
                    <a:pt x="107607" y="18970"/>
                    <a:pt x="111854" y="14724"/>
                    <a:pt x="111854" y="9486"/>
                  </a:cubicBezTo>
                  <a:cubicBezTo>
                    <a:pt x="111854" y="4248"/>
                    <a:pt x="107607" y="0"/>
                    <a:pt x="102369" y="0"/>
                  </a:cubicBezTo>
                  <a:lnTo>
                    <a:pt x="20275" y="0"/>
                  </a:lnTo>
                  <a:cubicBezTo>
                    <a:pt x="14687" y="0"/>
                    <a:pt x="9617" y="2274"/>
                    <a:pt x="5946" y="5946"/>
                  </a:cubicBezTo>
                  <a:close/>
                </a:path>
              </a:pathLst>
            </a:custGeom>
            <a:noFill/>
            <a:ln w="9525" cap="flat" cmpd="sng">
              <a:solidFill>
                <a:schemeClr val="dk2"/>
              </a:solidFill>
              <a:prstDash val="solid"/>
              <a:miter lim="10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25"/>
            <p:cNvSpPr/>
            <p:nvPr/>
          </p:nvSpPr>
          <p:spPr>
            <a:xfrm>
              <a:off x="1733088" y="4431504"/>
              <a:ext cx="354000" cy="35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7" name="Google Shape;4107;p125"/>
          <p:cNvSpPr/>
          <p:nvPr/>
        </p:nvSpPr>
        <p:spPr>
          <a:xfrm>
            <a:off x="7959275" y="3851250"/>
            <a:ext cx="1975200" cy="1975200"/>
          </a:xfrm>
          <a:prstGeom prst="ellipse">
            <a:avLst/>
          </a:prstGeom>
          <a:solidFill>
            <a:srgbClr val="88E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25"/>
          <p:cNvSpPr/>
          <p:nvPr/>
        </p:nvSpPr>
        <p:spPr>
          <a:xfrm>
            <a:off x="-1451775" y="1443450"/>
            <a:ext cx="2256600" cy="2256600"/>
          </a:xfrm>
          <a:prstGeom prst="ellipse">
            <a:avLst/>
          </a:prstGeom>
          <a:solidFill>
            <a:schemeClr val="dk1"/>
          </a:solidFill>
          <a:ln w="9525" cap="flat" cmpd="sng">
            <a:solidFill>
              <a:srgbClr val="88E4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imacteric Syndrome Case Study by Slidesgo">
  <a:themeElements>
    <a:clrScheme name="Simple Light">
      <a:dk1>
        <a:srgbClr val="191919"/>
      </a:dk1>
      <a:lt1>
        <a:srgbClr val="FFFFFF"/>
      </a:lt1>
      <a:dk2>
        <a:srgbClr val="0001EC"/>
      </a:dk2>
      <a:lt2>
        <a:srgbClr val="FFC5E6"/>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imacteric Syndrome Case Study by Slidesgo">
  <a:themeElements>
    <a:clrScheme name="Simple Light">
      <a:dk1>
        <a:srgbClr val="191919"/>
      </a:dk1>
      <a:lt1>
        <a:srgbClr val="FFFFFF"/>
      </a:lt1>
      <a:dk2>
        <a:srgbClr val="0001EC"/>
      </a:dk2>
      <a:lt2>
        <a:srgbClr val="FFC5E6"/>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imacteric Syndrome Case Study by Slidesgo">
  <a:themeElements>
    <a:clrScheme name="Simple Light">
      <a:dk1>
        <a:srgbClr val="191919"/>
      </a:dk1>
      <a:lt1>
        <a:srgbClr val="FFFFFF"/>
      </a:lt1>
      <a:dk2>
        <a:srgbClr val="0001EC"/>
      </a:dk2>
      <a:lt2>
        <a:srgbClr val="FFC5E6"/>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cteric Syndrome Case Study by Slidesgo">
  <a:themeElements>
    <a:clrScheme name="Simple Light">
      <a:dk1>
        <a:srgbClr val="191919"/>
      </a:dk1>
      <a:lt1>
        <a:srgbClr val="FFFFFF"/>
      </a:lt1>
      <a:dk2>
        <a:srgbClr val="0001EC"/>
      </a:dk2>
      <a:lt2>
        <a:srgbClr val="FFC5E6"/>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685</Words>
  <Application>Microsoft Office PowerPoint</Application>
  <PresentationFormat>On-screen Show (16:9)</PresentationFormat>
  <Paragraphs>105</Paragraphs>
  <Slides>25</Slides>
  <Notes>25</Notes>
  <HiddenSlides>2</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Work Sans Medium</vt:lpstr>
      <vt:lpstr>Bebas Neue</vt:lpstr>
      <vt:lpstr>Arial</vt:lpstr>
      <vt:lpstr>Lato Black</vt:lpstr>
      <vt:lpstr>Work Sans</vt:lpstr>
      <vt:lpstr>PT Sans</vt:lpstr>
      <vt:lpstr>Bangers</vt:lpstr>
      <vt:lpstr>League Spartan</vt:lpstr>
      <vt:lpstr>Source Sans Pro</vt:lpstr>
      <vt:lpstr>Simple Dark</vt:lpstr>
      <vt:lpstr>Climacteric Syndrome Case Study by Slidesgo</vt:lpstr>
      <vt:lpstr>Climacteric Syndrome Case Study by Slidesgo</vt:lpstr>
      <vt:lpstr>Climacteric Syndrome Case Study by Slidesgo</vt:lpstr>
      <vt:lpstr>Climacteric Syndrome Case Study by Slidesgo</vt:lpstr>
      <vt:lpstr>PowerPoint Presentation</vt:lpstr>
      <vt:lpstr>Kipitup</vt:lpstr>
      <vt:lpstr>Motivation</vt:lpstr>
      <vt:lpstr>Background</vt:lpstr>
      <vt:lpstr>Problem Statement</vt:lpstr>
      <vt:lpstr>What is Kipitup?</vt:lpstr>
      <vt:lpstr>Elevate → Kipitup</vt:lpstr>
      <vt:lpstr>Key features</vt:lpstr>
      <vt:lpstr>Product Design</vt:lpstr>
      <vt:lpstr>User Flow - New user onboarding</vt:lpstr>
      <vt:lpstr>User Flow </vt:lpstr>
      <vt:lpstr>Marathon training routine</vt:lpstr>
      <vt:lpstr>Training routine evaluation </vt:lpstr>
      <vt:lpstr>Technical Architecture</vt:lpstr>
      <vt:lpstr>System Architecture</vt:lpstr>
      <vt:lpstr>Product demo</vt:lpstr>
      <vt:lpstr>PowerPoint Presentation</vt:lpstr>
      <vt:lpstr>Future Roadmap</vt:lpstr>
      <vt:lpstr>Looking ahead</vt:lpstr>
      <vt:lpstr>Reflection</vt:lpstr>
      <vt:lpstr>What did we learn?</vt:lpstr>
      <vt:lpstr>Team</vt:lpstr>
      <vt:lpstr>Kipitup</vt:lpstr>
      <vt:lpstr>Watch OS</vt:lpstr>
      <vt:lpstr>LLM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Paul Kenniston</cp:lastModifiedBy>
  <cp:revision>1</cp:revision>
  <dcterms:modified xsi:type="dcterms:W3CDTF">2024-05-03T06:40:18Z</dcterms:modified>
</cp:coreProperties>
</file>